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3" r:id="rId4"/>
    <p:sldMasterId id="2147483691" r:id="rId5"/>
    <p:sldMasterId id="2147483719" r:id="rId6"/>
    <p:sldMasterId id="2147483747" r:id="rId7"/>
    <p:sldMasterId id="214748377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</p:sldIdLst>
  <p:sldSz cy="6858000" cx="12192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Bebas Neue"/>
      <p:regular r:id="rId47"/>
    </p:embeddedFont>
    <p:embeddedFont>
      <p:font typeface="Fira Sans Extra Condensed Medium"/>
      <p:regular r:id="rId48"/>
      <p:bold r:id="rId49"/>
      <p:italic r:id="rId50"/>
      <p:boldItalic r:id="rId51"/>
    </p:embeddedFont>
    <p:embeddedFont>
      <p:font typeface="Roboto Condensed"/>
      <p:regular r:id="rId52"/>
      <p:bold r:id="rId53"/>
      <p:italic r:id="rId54"/>
      <p:boldItalic r:id="rId55"/>
    </p:embeddedFont>
    <p:embeddedFont>
      <p:font typeface="Fira Sans Extra Condense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0" roundtripDataSignature="AMtx7miB6rQZEZ6Up7QDq/vtN0s9IdLV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font" Target="fonts/FiraSansExtraCondensedMedium-regular.fntdata"/><Relationship Id="rId47" Type="http://schemas.openxmlformats.org/officeDocument/2006/relationships/font" Target="fonts/BebasNeue-regular.fntdata"/><Relationship Id="rId49" Type="http://schemas.openxmlformats.org/officeDocument/2006/relationships/font" Target="fonts/FiraSansExtraCondensedMedium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font" Target="fonts/Roboto-regular.fntdata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customschemas.google.com/relationships/presentationmetadata" Target="meta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FiraSansExtraCondensedMedium-boldItalic.fntdata"/><Relationship Id="rId50" Type="http://schemas.openxmlformats.org/officeDocument/2006/relationships/font" Target="fonts/FiraSansExtraCondensedMedium-italic.fntdata"/><Relationship Id="rId53" Type="http://schemas.openxmlformats.org/officeDocument/2006/relationships/font" Target="fonts/RobotoCondensed-bold.fntdata"/><Relationship Id="rId52" Type="http://schemas.openxmlformats.org/officeDocument/2006/relationships/font" Target="fonts/RobotoCondensed-regular.fntdata"/><Relationship Id="rId11" Type="http://schemas.openxmlformats.org/officeDocument/2006/relationships/slide" Target="slides/slide2.xml"/><Relationship Id="rId55" Type="http://schemas.openxmlformats.org/officeDocument/2006/relationships/font" Target="fonts/RobotoCondensed-boldItalic.fntdata"/><Relationship Id="rId10" Type="http://schemas.openxmlformats.org/officeDocument/2006/relationships/slide" Target="slides/slide1.xml"/><Relationship Id="rId54" Type="http://schemas.openxmlformats.org/officeDocument/2006/relationships/font" Target="fonts/RobotoCondensed-italic.fntdata"/><Relationship Id="rId13" Type="http://schemas.openxmlformats.org/officeDocument/2006/relationships/slide" Target="slides/slide4.xml"/><Relationship Id="rId57" Type="http://schemas.openxmlformats.org/officeDocument/2006/relationships/font" Target="fonts/FiraSansExtraCondensed-bold.fntdata"/><Relationship Id="rId12" Type="http://schemas.openxmlformats.org/officeDocument/2006/relationships/slide" Target="slides/slide3.xml"/><Relationship Id="rId56" Type="http://schemas.openxmlformats.org/officeDocument/2006/relationships/font" Target="fonts/FiraSansExtraCondensed-regular.fntdata"/><Relationship Id="rId15" Type="http://schemas.openxmlformats.org/officeDocument/2006/relationships/slide" Target="slides/slide6.xml"/><Relationship Id="rId59" Type="http://schemas.openxmlformats.org/officeDocument/2006/relationships/font" Target="fonts/FiraSansExtraCondensed-boldItalic.fntdata"/><Relationship Id="rId14" Type="http://schemas.openxmlformats.org/officeDocument/2006/relationships/slide" Target="slides/slide5.xml"/><Relationship Id="rId58" Type="http://schemas.openxmlformats.org/officeDocument/2006/relationships/font" Target="fonts/FiraSansExtraCondensed-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7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1a1f2a8987e_0_316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1a1f2a8987e_0_3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g1a1f2a8987e_0_46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6" name="Google Shape;3756;g1a1f2a8987e_0_4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4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Google Shape;3775;g1a1f2a8987e_0_60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6" name="Google Shape;3776;g1a1f2a8987e_0_6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g1a1f2a8987e_0_677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2" name="Google Shape;3792;g1a1f2a8987e_0_6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1a1f2a8987e_0_679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9" name="Google Shape;3809;g1a1f2a8987e_0_6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4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g1a1f2a8987e_0_68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6" name="Google Shape;3826;g1a1f2a8987e_0_6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g1a1f2a8987e_0_683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2" name="Google Shape;3842;g1a1f2a8987e_0_6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1a1f2a8987e_0_70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1a1f2a8987e_0_7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g1a1e21de8ca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4" name="Google Shape;3874;g1a1e21de8ca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5" name="Google Shape;3875;g1a1e21de8ca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1a1f2a8987e_0_68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1a1f2a8987e_0_6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g1a1e21de8ca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4" name="Google Shape;3914;g1a1e21de8ca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g1a1e21de8ca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6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1a1f2a8987e_0_390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1a1f2a8987e_0_3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g1a1f2a8987e_0_68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9" name="Google Shape;3939;g1a1f2a8987e_0_6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g1a1f2a8987e_0_69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2" name="Google Shape;3972;g1a1f2a8987e_0_6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g1a1f2a8987e_0_69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9" name="Google Shape;3989;g1a1f2a8987e_0_6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3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g1a1f2a8987e_0_696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5" name="Google Shape;4005;g1a1f2a8987e_0_6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8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g1a1f2a8987e_0_698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0" name="Google Shape;4020;g1a1f2a8987e_0_6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1a1f2a8987e_0_777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1a1f2a8987e_0_7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g1a1f2a8987e_0_85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2" name="Google Shape;4062;g1a1f2a8987e_0_8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1a1f2a8987e_0_93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4" name="Google Shape;4144;g1a1f2a8987e_0_9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1a1f2a8987e_0_1004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Google Shape;4161;g1a1f2a8987e_0_10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g1a1f2a8987e_0_1078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6" name="Google Shape;4176;g1a1f2a8987e_0_10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g1ac2667f4db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2" name="Google Shape;3662;g1ac2667f4db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3" name="Google Shape;3663;g1ac2667f4db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g1ac2667f4db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6" name="Google Shape;3676;g1ac2667f4db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g1ac2667f4db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7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g1ac2667f4db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9" name="Google Shape;3689;g1ac2667f4db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g1ac2667f4db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g1ac2667f4db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4" name="Google Shape;3704;g1ac2667f4db_2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g1ac2667f4db_2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1ac2667f4db_2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7" name="Google Shape;3717;g1ac2667f4db_2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8" name="Google Shape;3718;g1ac2667f4db_2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g1ac2667f4db_2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0" name="Google Shape;3730;g1ac2667f4db_2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g1ac2667f4db_2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g1ac2667f4db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3" name="Google Shape;3743;g1ac2667f4db_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g1ac2667f4db_2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8" name="Google Shape;2328;g1a1f2a8987e_0_9449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9" name="Google Shape;2329;g1a1f2a8987e_0_9449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0" name="Google Shape;2330;g1a1f2a8987e_0_9449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31" name="Google Shape;2331;g1a1f2a8987e_0_9449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32" name="Google Shape;2332;g1a1f2a8987e_0_9449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33" name="Google Shape;2333;g1a1f2a8987e_0_9449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34" name="Google Shape;2334;g1a1f2a8987e_0_9449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35" name="Google Shape;2335;g1a1f2a8987e_0_9449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6" name="Google Shape;2336;g1a1f2a8987e_0_9449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337" name="Google Shape;2337;g1a1f2a8987e_0_944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g1a1f2a8987e_0_944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g1a1f2a8987e_0_944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g1a1f2a8987e_0_944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1" name="Google Shape;2341;g1a1f2a8987e_0_9449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342" name="Google Shape;2342;g1a1f2a8987e_0_9449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g1a1f2a8987e_0_9449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g1a1f2a8987e_0_9449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g1a1f2a8987e_0_9449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6" name="Google Shape;2346;g1a1f2a8987e_0_9449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347" name="Google Shape;2347;g1a1f2a8987e_0_944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8" name="Google Shape;2348;g1a1f2a8987e_0_944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9" name="Google Shape;2349;g1a1f2a8987e_0_944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0" name="Google Shape;2350;g1a1f2a8987e_0_944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51" name="Google Shape;2351;g1a1f2a8987e_0_9449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1a1f2a8987e_0_9474"/>
          <p:cNvSpPr txBox="1"/>
          <p:nvPr>
            <p:ph type="title"/>
          </p:nvPr>
        </p:nvSpPr>
        <p:spPr>
          <a:xfrm>
            <a:off x="6868870" y="2836629"/>
            <a:ext cx="175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4" name="Google Shape;2354;g1a1f2a8987e_0_9474"/>
          <p:cNvSpPr txBox="1"/>
          <p:nvPr>
            <p:ph idx="1" type="body"/>
          </p:nvPr>
        </p:nvSpPr>
        <p:spPr>
          <a:xfrm>
            <a:off x="6868870" y="3489433"/>
            <a:ext cx="3957900" cy="19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55" name="Google Shape;2355;g1a1f2a8987e_0_9474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2356" name="Google Shape;2356;g1a1f2a8987e_0_947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7" name="Google Shape;2357;g1a1f2a8987e_0_947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8" name="Google Shape;2358;g1a1f2a8987e_0_9474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59" name="Google Shape;2359;g1a1f2a8987e_0_9474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60" name="Google Shape;2360;g1a1f2a8987e_0_9474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61" name="Google Shape;2361;g1a1f2a8987e_0_9474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62" name="Google Shape;2362;g1a1f2a8987e_0_947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3" name="Google Shape;2363;g1a1f2a8987e_0_947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364" name="Google Shape;2364;g1a1f2a8987e_0_947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g1a1f2a8987e_0_947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g1a1f2a8987e_0_947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g1a1f2a8987e_0_947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8" name="Google Shape;2368;g1a1f2a8987e_0_947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369" name="Google Shape;2369;g1a1f2a8987e_0_947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g1a1f2a8987e_0_947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g1a1f2a8987e_0_947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g1a1f2a8987e_0_947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3" name="Google Shape;2373;g1a1f2a8987e_0_947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374" name="Google Shape;2374;g1a1f2a8987e_0_947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5" name="Google Shape;2375;g1a1f2a8987e_0_947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6" name="Google Shape;2376;g1a1f2a8987e_0_947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7" name="Google Shape;2377;g1a1f2a8987e_0_947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9" name="Google Shape;2379;g1a1f2a8987e_0_950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0" name="Google Shape;2380;g1a1f2a8987e_0_950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1" name="Google Shape;2381;g1a1f2a8987e_0_9500"/>
          <p:cNvSpPr txBox="1"/>
          <p:nvPr>
            <p:ph type="title"/>
          </p:nvPr>
        </p:nvSpPr>
        <p:spPr>
          <a:xfrm>
            <a:off x="2834400" y="2424539"/>
            <a:ext cx="6523200" cy="10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82" name="Google Shape;2382;g1a1f2a8987e_0_9500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83" name="Google Shape;2383;g1a1f2a8987e_0_9500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84" name="Google Shape;2384;g1a1f2a8987e_0_9500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85" name="Google Shape;2385;g1a1f2a8987e_0_9500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86" name="Google Shape;2386;g1a1f2a8987e_0_9500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87" name="Google Shape;2387;g1a1f2a8987e_0_950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8" name="Google Shape;2388;g1a1f2a8987e_0_950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389" name="Google Shape;2389;g1a1f2a8987e_0_950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g1a1f2a8987e_0_950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g1a1f2a8987e_0_950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g1a1f2a8987e_0_950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3" name="Google Shape;2393;g1a1f2a8987e_0_950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394" name="Google Shape;2394;g1a1f2a8987e_0_950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g1a1f2a8987e_0_950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g1a1f2a8987e_0_950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g1a1f2a8987e_0_950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8" name="Google Shape;2398;g1a1f2a8987e_0_950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399" name="Google Shape;2399;g1a1f2a8987e_0_950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0" name="Google Shape;2400;g1a1f2a8987e_0_950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1" name="Google Shape;2401;g1a1f2a8987e_0_950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2" name="Google Shape;2402;g1a1f2a8987e_0_950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4" name="Google Shape;2404;g1a1f2a8987e_0_952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5" name="Google Shape;2405;g1a1f2a8987e_0_952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6" name="Google Shape;2406;g1a1f2a8987e_0_9525"/>
          <p:cNvSpPr txBox="1"/>
          <p:nvPr>
            <p:ph type="title"/>
          </p:nvPr>
        </p:nvSpPr>
        <p:spPr>
          <a:xfrm>
            <a:off x="6686030" y="3405867"/>
            <a:ext cx="485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07" name="Google Shape;2407;g1a1f2a8987e_0_9525"/>
          <p:cNvSpPr txBox="1"/>
          <p:nvPr>
            <p:ph idx="1" type="subTitle"/>
          </p:nvPr>
        </p:nvSpPr>
        <p:spPr>
          <a:xfrm>
            <a:off x="6686030" y="4301979"/>
            <a:ext cx="3706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8" name="Google Shape;2408;g1a1f2a8987e_0_9525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09" name="Google Shape;2409;g1a1f2a8987e_0_9525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10" name="Google Shape;2410;g1a1f2a8987e_0_9525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11" name="Google Shape;2411;g1a1f2a8987e_0_9525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12" name="Google Shape;2412;g1a1f2a8987e_0_952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3" name="Google Shape;2413;g1a1f2a8987e_0_952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414" name="Google Shape;2414;g1a1f2a8987e_0_952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g1a1f2a8987e_0_952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g1a1f2a8987e_0_952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g1a1f2a8987e_0_952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8" name="Google Shape;2418;g1a1f2a8987e_0_952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419" name="Google Shape;2419;g1a1f2a8987e_0_952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g1a1f2a8987e_0_952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g1a1f2a8987e_0_952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g1a1f2a8987e_0_952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3" name="Google Shape;2423;g1a1f2a8987e_0_9525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424" name="Google Shape;2424;g1a1f2a8987e_0_952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425" name="Google Shape;2425;g1a1f2a8987e_0_952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6" name="Google Shape;2426;g1a1f2a8987e_0_952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7" name="Google Shape;2427;g1a1f2a8987e_0_952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8" name="Google Shape;2428;g1a1f2a8987e_0_952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1a1f2a8987e_0_9551"/>
          <p:cNvSpPr/>
          <p:nvPr/>
        </p:nvSpPr>
        <p:spPr>
          <a:xfrm>
            <a:off x="-1074703" y="4576550"/>
            <a:ext cx="7923600" cy="256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  <a:effectLst>
            <a:outerShdw blurRad="57150" rotWithShape="0" algn="bl" dir="3300000" dist="123825">
              <a:srgbClr val="191919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g1a1f2a8987e_0_9551"/>
          <p:cNvSpPr txBox="1"/>
          <p:nvPr>
            <p:ph type="title"/>
          </p:nvPr>
        </p:nvSpPr>
        <p:spPr>
          <a:xfrm>
            <a:off x="719333" y="5167948"/>
            <a:ext cx="55647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3" name="Google Shape;2433;g1a1f2a8987e_0_955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4" name="Google Shape;2434;g1a1f2a8987e_0_955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5" name="Google Shape;2435;g1a1f2a8987e_0_9554"/>
          <p:cNvSpPr txBox="1"/>
          <p:nvPr>
            <p:ph hasCustomPrompt="1" type="title"/>
          </p:nvPr>
        </p:nvSpPr>
        <p:spPr>
          <a:xfrm>
            <a:off x="1712000" y="2247312"/>
            <a:ext cx="87681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36" name="Google Shape;2436;g1a1f2a8987e_0_9554"/>
          <p:cNvSpPr txBox="1"/>
          <p:nvPr>
            <p:ph idx="1" type="subTitle"/>
          </p:nvPr>
        </p:nvSpPr>
        <p:spPr>
          <a:xfrm>
            <a:off x="1712000" y="4018188"/>
            <a:ext cx="87681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37" name="Google Shape;2437;g1a1f2a8987e_0_9554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38" name="Google Shape;2438;g1a1f2a8987e_0_9554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39" name="Google Shape;2439;g1a1f2a8987e_0_9554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40" name="Google Shape;2440;g1a1f2a8987e_0_9554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41" name="Google Shape;2441;g1a1f2a8987e_0_9554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42" name="Google Shape;2442;g1a1f2a8987e_0_955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3" name="Google Shape;2443;g1a1f2a8987e_0_955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444" name="Google Shape;2444;g1a1f2a8987e_0_955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g1a1f2a8987e_0_955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g1a1f2a8987e_0_955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g1a1f2a8987e_0_955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8" name="Google Shape;2448;g1a1f2a8987e_0_955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449" name="Google Shape;2449;g1a1f2a8987e_0_955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g1a1f2a8987e_0_955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g1a1f2a8987e_0_955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g1a1f2a8987e_0_955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3" name="Google Shape;2453;g1a1f2a8987e_0_955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454" name="Google Shape;2454;g1a1f2a8987e_0_955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5" name="Google Shape;2455;g1a1f2a8987e_0_955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6" name="Google Shape;2456;g1a1f2a8987e_0_955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7" name="Google Shape;2457;g1a1f2a8987e_0_955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1a1f2a8987e_0_9581"/>
          <p:cNvSpPr txBox="1"/>
          <p:nvPr>
            <p:ph type="title"/>
          </p:nvPr>
        </p:nvSpPr>
        <p:spPr>
          <a:xfrm>
            <a:off x="4999741" y="21145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61" name="Google Shape;2461;g1a1f2a8987e_0_9581"/>
          <p:cNvSpPr txBox="1"/>
          <p:nvPr>
            <p:ph idx="1" type="subTitle"/>
          </p:nvPr>
        </p:nvSpPr>
        <p:spPr>
          <a:xfrm>
            <a:off x="4999741" y="26737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2" name="Google Shape;2462;g1a1f2a8987e_0_9581"/>
          <p:cNvSpPr txBox="1"/>
          <p:nvPr>
            <p:ph idx="2" type="title"/>
          </p:nvPr>
        </p:nvSpPr>
        <p:spPr>
          <a:xfrm>
            <a:off x="8476535" y="21145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63" name="Google Shape;2463;g1a1f2a8987e_0_9581"/>
          <p:cNvSpPr txBox="1"/>
          <p:nvPr>
            <p:ph idx="3" type="subTitle"/>
          </p:nvPr>
        </p:nvSpPr>
        <p:spPr>
          <a:xfrm>
            <a:off x="8476535" y="26737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4" name="Google Shape;2464;g1a1f2a8987e_0_9581"/>
          <p:cNvSpPr txBox="1"/>
          <p:nvPr>
            <p:ph idx="4" type="title"/>
          </p:nvPr>
        </p:nvSpPr>
        <p:spPr>
          <a:xfrm>
            <a:off x="4999741" y="43611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65" name="Google Shape;2465;g1a1f2a8987e_0_9581"/>
          <p:cNvSpPr txBox="1"/>
          <p:nvPr>
            <p:ph idx="5" type="subTitle"/>
          </p:nvPr>
        </p:nvSpPr>
        <p:spPr>
          <a:xfrm>
            <a:off x="4999741" y="49203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6" name="Google Shape;2466;g1a1f2a8987e_0_9581"/>
          <p:cNvSpPr txBox="1"/>
          <p:nvPr>
            <p:ph idx="6" type="title"/>
          </p:nvPr>
        </p:nvSpPr>
        <p:spPr>
          <a:xfrm>
            <a:off x="8476535" y="43611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67" name="Google Shape;2467;g1a1f2a8987e_0_9581"/>
          <p:cNvSpPr txBox="1"/>
          <p:nvPr>
            <p:ph idx="7" type="subTitle"/>
          </p:nvPr>
        </p:nvSpPr>
        <p:spPr>
          <a:xfrm>
            <a:off x="8476535" y="49203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8" name="Google Shape;2468;g1a1f2a8987e_0_9581"/>
          <p:cNvSpPr txBox="1"/>
          <p:nvPr>
            <p:ph idx="8" type="title"/>
          </p:nvPr>
        </p:nvSpPr>
        <p:spPr>
          <a:xfrm>
            <a:off x="690733" y="2753550"/>
            <a:ext cx="36345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9" name="Google Shape;2469;g1a1f2a8987e_0_9581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2470" name="Google Shape;2470;g1a1f2a8987e_0_958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1" name="Google Shape;2471;g1a1f2a8987e_0_958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2" name="Google Shape;2472;g1a1f2a8987e_0_9581"/>
          <p:cNvSpPr txBox="1"/>
          <p:nvPr>
            <p:ph idx="1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73" name="Google Shape;2473;g1a1f2a8987e_0_9581"/>
          <p:cNvSpPr txBox="1"/>
          <p:nvPr>
            <p:ph idx="1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74" name="Google Shape;2474;g1a1f2a8987e_0_9581"/>
          <p:cNvSpPr txBox="1"/>
          <p:nvPr>
            <p:ph idx="1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75" name="Google Shape;2475;g1a1f2a8987e_0_9581"/>
          <p:cNvSpPr txBox="1"/>
          <p:nvPr>
            <p:ph idx="1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76" name="Google Shape;2476;g1a1f2a8987e_0_958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7" name="Google Shape;2477;g1a1f2a8987e_0_958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478" name="Google Shape;2478;g1a1f2a8987e_0_958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g1a1f2a8987e_0_958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g1a1f2a8987e_0_958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g1a1f2a8987e_0_958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2" name="Google Shape;2482;g1a1f2a8987e_0_958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483" name="Google Shape;2483;g1a1f2a8987e_0_958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g1a1f2a8987e_0_958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g1a1f2a8987e_0_958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g1a1f2a8987e_0_958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7" name="Google Shape;2487;g1a1f2a8987e_0_958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488" name="Google Shape;2488;g1a1f2a8987e_0_958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9" name="Google Shape;2489;g1a1f2a8987e_0_958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0" name="Google Shape;2490;g1a1f2a8987e_0_958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1" name="Google Shape;2491;g1a1f2a8987e_0_958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4071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1a1f2a8987e_0_9614"/>
          <p:cNvSpPr txBox="1"/>
          <p:nvPr>
            <p:ph type="title"/>
          </p:nvPr>
        </p:nvSpPr>
        <p:spPr>
          <a:xfrm>
            <a:off x="5381800" y="4074850"/>
            <a:ext cx="608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94" name="Google Shape;2494;g1a1f2a8987e_0_9614"/>
          <p:cNvSpPr txBox="1"/>
          <p:nvPr>
            <p:ph idx="1" type="subTitle"/>
          </p:nvPr>
        </p:nvSpPr>
        <p:spPr>
          <a:xfrm>
            <a:off x="3163400" y="2251250"/>
            <a:ext cx="8303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2495" name="Google Shape;2495;g1a1f2a8987e_0_961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6" name="Google Shape;2496;g1a1f2a8987e_0_961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7" name="Google Shape;2497;g1a1f2a8987e_0_9614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98" name="Google Shape;2498;g1a1f2a8987e_0_9614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99" name="Google Shape;2499;g1a1f2a8987e_0_9614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00" name="Google Shape;2500;g1a1f2a8987e_0_9614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01" name="Google Shape;2501;g1a1f2a8987e_0_9614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b="1"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02" name="Google Shape;2502;g1a1f2a8987e_0_961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3" name="Google Shape;2503;g1a1f2a8987e_0_961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504" name="Google Shape;2504;g1a1f2a8987e_0_961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g1a1f2a8987e_0_961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g1a1f2a8987e_0_961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g1a1f2a8987e_0_961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8" name="Google Shape;2508;g1a1f2a8987e_0_961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509" name="Google Shape;2509;g1a1f2a8987e_0_961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g1a1f2a8987e_0_961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g1a1f2a8987e_0_961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g1a1f2a8987e_0_961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3" name="Google Shape;2513;g1a1f2a8987e_0_961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514" name="Google Shape;2514;g1a1f2a8987e_0_961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5" name="Google Shape;2515;g1a1f2a8987e_0_961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6" name="Google Shape;2516;g1a1f2a8987e_0_961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7" name="Google Shape;2517;g1a1f2a8987e_0_961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9" name="Google Shape;2519;g1a1f2a8987e_0_964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0" name="Google Shape;2520;g1a1f2a8987e_0_964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1" name="Google Shape;2521;g1a1f2a8987e_0_9640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22" name="Google Shape;2522;g1a1f2a8987e_0_9640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23" name="Google Shape;2523;g1a1f2a8987e_0_9640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24" name="Google Shape;2524;g1a1f2a8987e_0_9640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25" name="Google Shape;2525;g1a1f2a8987e_0_9640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26" name="Google Shape;2526;g1a1f2a8987e_0_964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7" name="Google Shape;2527;g1a1f2a8987e_0_964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528" name="Google Shape;2528;g1a1f2a8987e_0_964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g1a1f2a8987e_0_964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g1a1f2a8987e_0_964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g1a1f2a8987e_0_964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2" name="Google Shape;2532;g1a1f2a8987e_0_964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533" name="Google Shape;2533;g1a1f2a8987e_0_964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g1a1f2a8987e_0_964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g1a1f2a8987e_0_964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g1a1f2a8987e_0_964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7" name="Google Shape;2537;g1a1f2a8987e_0_964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538" name="Google Shape;2538;g1a1f2a8987e_0_964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9" name="Google Shape;2539;g1a1f2a8987e_0_964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0" name="Google Shape;2540;g1a1f2a8987e_0_964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1" name="Google Shape;2541;g1a1f2a8987e_0_964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42" name="Google Shape;2542;g1a1f2a8987e_0_9640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1a1f2a8987e_0_9665"/>
          <p:cNvSpPr txBox="1"/>
          <p:nvPr>
            <p:ph idx="1" type="subTitle"/>
          </p:nvPr>
        </p:nvSpPr>
        <p:spPr>
          <a:xfrm>
            <a:off x="6469080" y="2626305"/>
            <a:ext cx="4968900" cy="27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g1a1f2a8987e_0_9665"/>
          <p:cNvSpPr txBox="1"/>
          <p:nvPr>
            <p:ph type="title"/>
          </p:nvPr>
        </p:nvSpPr>
        <p:spPr>
          <a:xfrm>
            <a:off x="6469080" y="2030637"/>
            <a:ext cx="47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546" name="Google Shape;2546;g1a1f2a8987e_0_966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7" name="Google Shape;2547;g1a1f2a8987e_0_966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8" name="Google Shape;2548;g1a1f2a8987e_0_9665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49" name="Google Shape;2549;g1a1f2a8987e_0_9665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50" name="Google Shape;2550;g1a1f2a8987e_0_9665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51" name="Google Shape;2551;g1a1f2a8987e_0_9665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52" name="Google Shape;2552;g1a1f2a8987e_0_9665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53" name="Google Shape;2553;g1a1f2a8987e_0_966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2554" name="Google Shape;2554;g1a1f2a8987e_0_966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555" name="Google Shape;2555;g1a1f2a8987e_0_966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556" name="Google Shape;2556;g1a1f2a8987e_0_966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557" name="Google Shape;2557;g1a1f2a8987e_0_966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558" name="Google Shape;2558;g1a1f2a8987e_0_966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2559" name="Google Shape;2559;g1a1f2a8987e_0_966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560" name="Google Shape;2560;g1a1f2a8987e_0_966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561" name="Google Shape;2561;g1a1f2a8987e_0_966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562" name="Google Shape;2562;g1a1f2a8987e_0_966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563" name="Google Shape;2563;g1a1f2a8987e_0_966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2564" name="Google Shape;2564;g1a1f2a8987e_0_966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565" name="Google Shape;2565;g1a1f2a8987e_0_966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6" name="Google Shape;2566;g1a1f2a8987e_0_966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7" name="Google Shape;2567;g1a1f2a8987e_0_966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8" name="Google Shape;2568;g1a1f2a8987e_0_966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1a1f2a8987e_0_9691"/>
          <p:cNvSpPr txBox="1"/>
          <p:nvPr>
            <p:ph type="title"/>
          </p:nvPr>
        </p:nvSpPr>
        <p:spPr>
          <a:xfrm>
            <a:off x="7341779" y="3251285"/>
            <a:ext cx="349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1" name="Google Shape;2571;g1a1f2a8987e_0_9691"/>
          <p:cNvSpPr txBox="1"/>
          <p:nvPr>
            <p:ph idx="1" type="body"/>
          </p:nvPr>
        </p:nvSpPr>
        <p:spPr>
          <a:xfrm>
            <a:off x="7341800" y="3917770"/>
            <a:ext cx="34965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72" name="Google Shape;2572;g1a1f2a8987e_0_9691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2573" name="Google Shape;2573;g1a1f2a8987e_0_969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4" name="Google Shape;2574;g1a1f2a8987e_0_969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5" name="Google Shape;2575;g1a1f2a8987e_0_9691">
            <a:hlinkClick/>
          </p:cNvPr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76" name="Google Shape;2576;g1a1f2a8987e_0_9691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77" name="Google Shape;2577;g1a1f2a8987e_0_9691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78" name="Google Shape;2578;g1a1f2a8987e_0_9691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79" name="Google Shape;2579;g1a1f2a8987e_0_969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0" name="Google Shape;2580;g1a1f2a8987e_0_969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581" name="Google Shape;2581;g1a1f2a8987e_0_969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g1a1f2a8987e_0_969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g1a1f2a8987e_0_969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g1a1f2a8987e_0_969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5" name="Google Shape;2585;g1a1f2a8987e_0_969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586" name="Google Shape;2586;g1a1f2a8987e_0_969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g1a1f2a8987e_0_969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g1a1f2a8987e_0_969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g1a1f2a8987e_0_969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0" name="Google Shape;2590;g1a1f2a8987e_0_969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591" name="Google Shape;2591;g1a1f2a8987e_0_969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2" name="Google Shape;2592;g1a1f2a8987e_0_969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3" name="Google Shape;2593;g1a1f2a8987e_0_969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4" name="Google Shape;2594;g1a1f2a8987e_0_969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1a1f2a8987e_0_9717"/>
          <p:cNvSpPr txBox="1"/>
          <p:nvPr>
            <p:ph idx="1" type="body"/>
          </p:nvPr>
        </p:nvSpPr>
        <p:spPr>
          <a:xfrm>
            <a:off x="1066433" y="2004777"/>
            <a:ext cx="9985200" cy="3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97" name="Google Shape;2597;g1a1f2a8987e_0_9717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2598" name="Google Shape;2598;g1a1f2a8987e_0_971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9" name="Google Shape;2599;g1a1f2a8987e_0_971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0" name="Google Shape;2600;g1a1f2a8987e_0_9717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01" name="Google Shape;2601;g1a1f2a8987e_0_9717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02" name="Google Shape;2602;g1a1f2a8987e_0_9717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03" name="Google Shape;2603;g1a1f2a8987e_0_9717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04" name="Google Shape;2604;g1a1f2a8987e_0_971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5" name="Google Shape;2605;g1a1f2a8987e_0_971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606" name="Google Shape;2606;g1a1f2a8987e_0_971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g1a1f2a8987e_0_971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g1a1f2a8987e_0_971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g1a1f2a8987e_0_971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0" name="Google Shape;2610;g1a1f2a8987e_0_971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611" name="Google Shape;2611;g1a1f2a8987e_0_971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g1a1f2a8987e_0_971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g1a1f2a8987e_0_971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g1a1f2a8987e_0_971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5" name="Google Shape;2615;g1a1f2a8987e_0_971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616" name="Google Shape;2616;g1a1f2a8987e_0_971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7" name="Google Shape;2617;g1a1f2a8987e_0_971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8" name="Google Shape;2618;g1a1f2a8987e_0_971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9" name="Google Shape;2619;g1a1f2a8987e_0_971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20" name="Google Shape;2620;g1a1f2a8987e_0_9717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_1"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1a1f2a8987e_0_9743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2623" name="Google Shape;2623;g1a1f2a8987e_0_974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4" name="Google Shape;2624;g1a1f2a8987e_0_974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5" name="Google Shape;2625;g1a1f2a8987e_0_9743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26" name="Google Shape;2626;g1a1f2a8987e_0_9743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27" name="Google Shape;2627;g1a1f2a8987e_0_9743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28" name="Google Shape;2628;g1a1f2a8987e_0_9743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29" name="Google Shape;2629;g1a1f2a8987e_0_974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0" name="Google Shape;2630;g1a1f2a8987e_0_974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631" name="Google Shape;2631;g1a1f2a8987e_0_974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g1a1f2a8987e_0_974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g1a1f2a8987e_0_974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g1a1f2a8987e_0_974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5" name="Google Shape;2635;g1a1f2a8987e_0_974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636" name="Google Shape;2636;g1a1f2a8987e_0_974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g1a1f2a8987e_0_974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g1a1f2a8987e_0_974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g1a1f2a8987e_0_974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0" name="Google Shape;2640;g1a1f2a8987e_0_9743"/>
          <p:cNvSpPr txBox="1"/>
          <p:nvPr>
            <p:ph type="title"/>
          </p:nvPr>
        </p:nvSpPr>
        <p:spPr>
          <a:xfrm>
            <a:off x="1203414" y="2372752"/>
            <a:ext cx="349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1" name="Google Shape;2641;g1a1f2a8987e_0_9743"/>
          <p:cNvSpPr txBox="1"/>
          <p:nvPr>
            <p:ph idx="6" type="body"/>
          </p:nvPr>
        </p:nvSpPr>
        <p:spPr>
          <a:xfrm>
            <a:off x="1203433" y="3039248"/>
            <a:ext cx="4063500" cy="1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642" name="Google Shape;2642;g1a1f2a8987e_0_974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643" name="Google Shape;2643;g1a1f2a8987e_0_974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4" name="Google Shape;2644;g1a1f2a8987e_0_974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5" name="Google Shape;2645;g1a1f2a8987e_0_974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6" name="Google Shape;2646;g1a1f2a8987e_0_974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1a1f2a8987e_0_9769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2649" name="Google Shape;2649;g1a1f2a8987e_0_9769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0" name="Google Shape;2650;g1a1f2a8987e_0_9769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1" name="Google Shape;2651;g1a1f2a8987e_0_9769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52" name="Google Shape;2652;g1a1f2a8987e_0_9769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53" name="Google Shape;2653;g1a1f2a8987e_0_9769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54" name="Google Shape;2654;g1a1f2a8987e_0_9769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55" name="Google Shape;2655;g1a1f2a8987e_0_9769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6" name="Google Shape;2656;g1a1f2a8987e_0_9769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657" name="Google Shape;2657;g1a1f2a8987e_0_976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g1a1f2a8987e_0_976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g1a1f2a8987e_0_976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g1a1f2a8987e_0_976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1" name="Google Shape;2661;g1a1f2a8987e_0_9769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662" name="Google Shape;2662;g1a1f2a8987e_0_9769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g1a1f2a8987e_0_9769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g1a1f2a8987e_0_9769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g1a1f2a8987e_0_9769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6" name="Google Shape;2666;g1a1f2a8987e_0_9769"/>
          <p:cNvSpPr txBox="1"/>
          <p:nvPr>
            <p:ph type="title"/>
          </p:nvPr>
        </p:nvSpPr>
        <p:spPr>
          <a:xfrm>
            <a:off x="1165352" y="1782780"/>
            <a:ext cx="770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7" name="Google Shape;2667;g1a1f2a8987e_0_9769"/>
          <p:cNvSpPr txBox="1"/>
          <p:nvPr>
            <p:ph idx="6" type="body"/>
          </p:nvPr>
        </p:nvSpPr>
        <p:spPr>
          <a:xfrm>
            <a:off x="1165352" y="3372420"/>
            <a:ext cx="7337700" cy="17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668" name="Google Shape;2668;g1a1f2a8987e_0_9769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669" name="Google Shape;2669;g1a1f2a8987e_0_976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0" name="Google Shape;2670;g1a1f2a8987e_0_976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1" name="Google Shape;2671;g1a1f2a8987e_0_976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2" name="Google Shape;2672;g1a1f2a8987e_0_976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1a1f2a8987e_0_9795"/>
          <p:cNvSpPr txBox="1"/>
          <p:nvPr>
            <p:ph type="title"/>
          </p:nvPr>
        </p:nvSpPr>
        <p:spPr>
          <a:xfrm>
            <a:off x="9600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75" name="Google Shape;2675;g1a1f2a8987e_0_9795"/>
          <p:cNvSpPr txBox="1"/>
          <p:nvPr>
            <p:ph idx="1" type="subTitle"/>
          </p:nvPr>
        </p:nvSpPr>
        <p:spPr>
          <a:xfrm>
            <a:off x="9600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6" name="Google Shape;2676;g1a1f2a8987e_0_9795"/>
          <p:cNvSpPr txBox="1"/>
          <p:nvPr>
            <p:ph idx="2" type="title"/>
          </p:nvPr>
        </p:nvSpPr>
        <p:spPr>
          <a:xfrm>
            <a:off x="45384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77" name="Google Shape;2677;g1a1f2a8987e_0_9795"/>
          <p:cNvSpPr txBox="1"/>
          <p:nvPr>
            <p:ph idx="3" type="subTitle"/>
          </p:nvPr>
        </p:nvSpPr>
        <p:spPr>
          <a:xfrm>
            <a:off x="45384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8" name="Google Shape;2678;g1a1f2a8987e_0_9795"/>
          <p:cNvSpPr txBox="1"/>
          <p:nvPr>
            <p:ph idx="4" type="title"/>
          </p:nvPr>
        </p:nvSpPr>
        <p:spPr>
          <a:xfrm>
            <a:off x="81168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79" name="Google Shape;2679;g1a1f2a8987e_0_9795"/>
          <p:cNvSpPr txBox="1"/>
          <p:nvPr>
            <p:ph idx="5" type="subTitle"/>
          </p:nvPr>
        </p:nvSpPr>
        <p:spPr>
          <a:xfrm>
            <a:off x="81168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0" name="Google Shape;2680;g1a1f2a8987e_0_9795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2681" name="Google Shape;2681;g1a1f2a8987e_0_979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2" name="Google Shape;2682;g1a1f2a8987e_0_979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3" name="Google Shape;2683;g1a1f2a8987e_0_9795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84" name="Google Shape;2684;g1a1f2a8987e_0_9795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85" name="Google Shape;2685;g1a1f2a8987e_0_9795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86" name="Google Shape;2686;g1a1f2a8987e_0_9795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87" name="Google Shape;2687;g1a1f2a8987e_0_979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8" name="Google Shape;2688;g1a1f2a8987e_0_979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689" name="Google Shape;2689;g1a1f2a8987e_0_979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g1a1f2a8987e_0_979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g1a1f2a8987e_0_979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g1a1f2a8987e_0_979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3" name="Google Shape;2693;g1a1f2a8987e_0_979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694" name="Google Shape;2694;g1a1f2a8987e_0_979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g1a1f2a8987e_0_979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g1a1f2a8987e_0_979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g1a1f2a8987e_0_979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8" name="Google Shape;2698;g1a1f2a8987e_0_979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699" name="Google Shape;2699;g1a1f2a8987e_0_979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0" name="Google Shape;2700;g1a1f2a8987e_0_979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1" name="Google Shape;2701;g1a1f2a8987e_0_979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2" name="Google Shape;2702;g1a1f2a8987e_0_979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03" name="Google Shape;2703;g1a1f2a8987e_0_9795"/>
          <p:cNvSpPr txBox="1"/>
          <p:nvPr>
            <p:ph idx="14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1a1f2a8987e_0_9826"/>
          <p:cNvSpPr txBox="1"/>
          <p:nvPr>
            <p:ph type="title"/>
          </p:nvPr>
        </p:nvSpPr>
        <p:spPr>
          <a:xfrm>
            <a:off x="1132933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06" name="Google Shape;2706;g1a1f2a8987e_0_9826"/>
          <p:cNvSpPr txBox="1"/>
          <p:nvPr>
            <p:ph idx="1" type="subTitle"/>
          </p:nvPr>
        </p:nvSpPr>
        <p:spPr>
          <a:xfrm>
            <a:off x="1132933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7" name="Google Shape;2707;g1a1f2a8987e_0_9826"/>
          <p:cNvSpPr txBox="1"/>
          <p:nvPr>
            <p:ph idx="2" type="title"/>
          </p:nvPr>
        </p:nvSpPr>
        <p:spPr>
          <a:xfrm>
            <a:off x="4538400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08" name="Google Shape;2708;g1a1f2a8987e_0_9826"/>
          <p:cNvSpPr txBox="1"/>
          <p:nvPr>
            <p:ph idx="3" type="subTitle"/>
          </p:nvPr>
        </p:nvSpPr>
        <p:spPr>
          <a:xfrm>
            <a:off x="4538400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9" name="Google Shape;2709;g1a1f2a8987e_0_9826"/>
          <p:cNvSpPr txBox="1"/>
          <p:nvPr>
            <p:ph idx="4" type="title"/>
          </p:nvPr>
        </p:nvSpPr>
        <p:spPr>
          <a:xfrm>
            <a:off x="7943867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10" name="Google Shape;2710;g1a1f2a8987e_0_9826"/>
          <p:cNvSpPr txBox="1"/>
          <p:nvPr>
            <p:ph idx="5" type="subTitle"/>
          </p:nvPr>
        </p:nvSpPr>
        <p:spPr>
          <a:xfrm>
            <a:off x="7943867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11" name="Google Shape;2711;g1a1f2a8987e_0_982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2" name="Google Shape;2712;g1a1f2a8987e_0_982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3" name="Google Shape;2713;g1a1f2a8987e_0_9826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14" name="Google Shape;2714;g1a1f2a8987e_0_9826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15" name="Google Shape;2715;g1a1f2a8987e_0_9826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16" name="Google Shape;2716;g1a1f2a8987e_0_9826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17" name="Google Shape;2717;g1a1f2a8987e_0_9826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18" name="Google Shape;2718;g1a1f2a8987e_0_982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9" name="Google Shape;2719;g1a1f2a8987e_0_982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720" name="Google Shape;2720;g1a1f2a8987e_0_982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g1a1f2a8987e_0_982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g1a1f2a8987e_0_982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g1a1f2a8987e_0_982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4" name="Google Shape;2724;g1a1f2a8987e_0_982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725" name="Google Shape;2725;g1a1f2a8987e_0_982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g1a1f2a8987e_0_982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g1a1f2a8987e_0_982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g1a1f2a8987e_0_982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9" name="Google Shape;2729;g1a1f2a8987e_0_982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730" name="Google Shape;2730;g1a1f2a8987e_0_982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1" name="Google Shape;2731;g1a1f2a8987e_0_982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2" name="Google Shape;2732;g1a1f2a8987e_0_982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3" name="Google Shape;2733;g1a1f2a8987e_0_982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34" name="Google Shape;2734;g1a1f2a8987e_0_9826"/>
          <p:cNvSpPr txBox="1"/>
          <p:nvPr>
            <p:ph idx="14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1a1f2a8987e_0_9857"/>
          <p:cNvSpPr txBox="1"/>
          <p:nvPr>
            <p:ph type="title"/>
          </p:nvPr>
        </p:nvSpPr>
        <p:spPr>
          <a:xfrm>
            <a:off x="2759353" y="2515591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37" name="Google Shape;2737;g1a1f2a8987e_0_9857"/>
          <p:cNvSpPr txBox="1"/>
          <p:nvPr>
            <p:ph idx="1" type="subTitle"/>
          </p:nvPr>
        </p:nvSpPr>
        <p:spPr>
          <a:xfrm>
            <a:off x="2759353" y="302014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8" name="Google Shape;2738;g1a1f2a8987e_0_9857"/>
          <p:cNvSpPr txBox="1"/>
          <p:nvPr>
            <p:ph idx="2" type="title"/>
          </p:nvPr>
        </p:nvSpPr>
        <p:spPr>
          <a:xfrm>
            <a:off x="7809254" y="2515591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39" name="Google Shape;2739;g1a1f2a8987e_0_9857"/>
          <p:cNvSpPr txBox="1"/>
          <p:nvPr>
            <p:ph idx="3" type="subTitle"/>
          </p:nvPr>
        </p:nvSpPr>
        <p:spPr>
          <a:xfrm>
            <a:off x="7809254" y="302014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0" name="Google Shape;2740;g1a1f2a8987e_0_9857"/>
          <p:cNvSpPr txBox="1"/>
          <p:nvPr>
            <p:ph idx="4" type="title"/>
          </p:nvPr>
        </p:nvSpPr>
        <p:spPr>
          <a:xfrm>
            <a:off x="2759353" y="4235737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1" name="Google Shape;2741;g1a1f2a8987e_0_9857"/>
          <p:cNvSpPr txBox="1"/>
          <p:nvPr>
            <p:ph idx="5" type="subTitle"/>
          </p:nvPr>
        </p:nvSpPr>
        <p:spPr>
          <a:xfrm>
            <a:off x="2759353" y="478050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2" name="Google Shape;2742;g1a1f2a8987e_0_9857"/>
          <p:cNvSpPr txBox="1"/>
          <p:nvPr>
            <p:ph idx="6" type="title"/>
          </p:nvPr>
        </p:nvSpPr>
        <p:spPr>
          <a:xfrm>
            <a:off x="7809254" y="4235737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3" name="Google Shape;2743;g1a1f2a8987e_0_9857"/>
          <p:cNvSpPr txBox="1"/>
          <p:nvPr>
            <p:ph idx="7" type="subTitle"/>
          </p:nvPr>
        </p:nvSpPr>
        <p:spPr>
          <a:xfrm>
            <a:off x="7809254" y="478050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44" name="Google Shape;2744;g1a1f2a8987e_0_985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5" name="Google Shape;2745;g1a1f2a8987e_0_985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6" name="Google Shape;2746;g1a1f2a8987e_0_9857"/>
          <p:cNvSpPr txBox="1"/>
          <p:nvPr>
            <p:ph idx="8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47" name="Google Shape;2747;g1a1f2a8987e_0_9857"/>
          <p:cNvSpPr txBox="1"/>
          <p:nvPr>
            <p:ph idx="9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48" name="Google Shape;2748;g1a1f2a8987e_0_9857"/>
          <p:cNvSpPr txBox="1"/>
          <p:nvPr>
            <p:ph idx="1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49" name="Google Shape;2749;g1a1f2a8987e_0_9857"/>
          <p:cNvSpPr txBox="1"/>
          <p:nvPr>
            <p:ph idx="1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50" name="Google Shape;2750;g1a1f2a8987e_0_9857"/>
          <p:cNvSpPr txBox="1"/>
          <p:nvPr>
            <p:ph idx="1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51" name="Google Shape;2751;g1a1f2a8987e_0_985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2" name="Google Shape;2752;g1a1f2a8987e_0_985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753" name="Google Shape;2753;g1a1f2a8987e_0_985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g1a1f2a8987e_0_985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g1a1f2a8987e_0_985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g1a1f2a8987e_0_985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7" name="Google Shape;2757;g1a1f2a8987e_0_985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758" name="Google Shape;2758;g1a1f2a8987e_0_985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g1a1f2a8987e_0_985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g1a1f2a8987e_0_985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g1a1f2a8987e_0_985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2" name="Google Shape;2762;g1a1f2a8987e_0_985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763" name="Google Shape;2763;g1a1f2a8987e_0_985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4" name="Google Shape;2764;g1a1f2a8987e_0_985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5" name="Google Shape;2765;g1a1f2a8987e_0_985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6" name="Google Shape;2766;g1a1f2a8987e_0_985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67" name="Google Shape;2767;g1a1f2a8987e_0_9857"/>
          <p:cNvSpPr txBox="1"/>
          <p:nvPr>
            <p:ph idx="16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a1f2a8987e_0_9890"/>
          <p:cNvSpPr txBox="1"/>
          <p:nvPr>
            <p:ph type="title"/>
          </p:nvPr>
        </p:nvSpPr>
        <p:spPr>
          <a:xfrm>
            <a:off x="1215677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70" name="Google Shape;2770;g1a1f2a8987e_0_9890"/>
          <p:cNvSpPr txBox="1"/>
          <p:nvPr>
            <p:ph idx="1" type="subTitle"/>
          </p:nvPr>
        </p:nvSpPr>
        <p:spPr>
          <a:xfrm>
            <a:off x="1215677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1" name="Google Shape;2771;g1a1f2a8987e_0_9890"/>
          <p:cNvSpPr txBox="1"/>
          <p:nvPr>
            <p:ph idx="2" type="title"/>
          </p:nvPr>
        </p:nvSpPr>
        <p:spPr>
          <a:xfrm>
            <a:off x="4754798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72" name="Google Shape;2772;g1a1f2a8987e_0_9890"/>
          <p:cNvSpPr txBox="1"/>
          <p:nvPr>
            <p:ph idx="3" type="subTitle"/>
          </p:nvPr>
        </p:nvSpPr>
        <p:spPr>
          <a:xfrm>
            <a:off x="4754798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3" name="Google Shape;2773;g1a1f2a8987e_0_9890"/>
          <p:cNvSpPr txBox="1"/>
          <p:nvPr>
            <p:ph idx="4" type="title"/>
          </p:nvPr>
        </p:nvSpPr>
        <p:spPr>
          <a:xfrm>
            <a:off x="1215677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74" name="Google Shape;2774;g1a1f2a8987e_0_9890"/>
          <p:cNvSpPr txBox="1"/>
          <p:nvPr>
            <p:ph idx="5" type="subTitle"/>
          </p:nvPr>
        </p:nvSpPr>
        <p:spPr>
          <a:xfrm>
            <a:off x="1215677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5" name="Google Shape;2775;g1a1f2a8987e_0_9890"/>
          <p:cNvSpPr txBox="1"/>
          <p:nvPr>
            <p:ph idx="6" type="title"/>
          </p:nvPr>
        </p:nvSpPr>
        <p:spPr>
          <a:xfrm>
            <a:off x="4754798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76" name="Google Shape;2776;g1a1f2a8987e_0_9890"/>
          <p:cNvSpPr txBox="1"/>
          <p:nvPr>
            <p:ph idx="7" type="subTitle"/>
          </p:nvPr>
        </p:nvSpPr>
        <p:spPr>
          <a:xfrm>
            <a:off x="4754800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7" name="Google Shape;2777;g1a1f2a8987e_0_9890"/>
          <p:cNvSpPr txBox="1"/>
          <p:nvPr>
            <p:ph idx="8" type="title"/>
          </p:nvPr>
        </p:nvSpPr>
        <p:spPr>
          <a:xfrm>
            <a:off x="8293923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78" name="Google Shape;2778;g1a1f2a8987e_0_9890"/>
          <p:cNvSpPr txBox="1"/>
          <p:nvPr>
            <p:ph idx="9" type="subTitle"/>
          </p:nvPr>
        </p:nvSpPr>
        <p:spPr>
          <a:xfrm>
            <a:off x="8293923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9" name="Google Shape;2779;g1a1f2a8987e_0_9890"/>
          <p:cNvSpPr txBox="1"/>
          <p:nvPr>
            <p:ph idx="13" type="title"/>
          </p:nvPr>
        </p:nvSpPr>
        <p:spPr>
          <a:xfrm>
            <a:off x="8293923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0" name="Google Shape;2780;g1a1f2a8987e_0_9890"/>
          <p:cNvSpPr txBox="1"/>
          <p:nvPr>
            <p:ph idx="14" type="subTitle"/>
          </p:nvPr>
        </p:nvSpPr>
        <p:spPr>
          <a:xfrm>
            <a:off x="8293923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81" name="Google Shape;2781;g1a1f2a8987e_0_989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2" name="Google Shape;2782;g1a1f2a8987e_0_989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3" name="Google Shape;2783;g1a1f2a8987e_0_9890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84" name="Google Shape;2784;g1a1f2a8987e_0_9890"/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85" name="Google Shape;2785;g1a1f2a8987e_0_9890"/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86" name="Google Shape;2786;g1a1f2a8987e_0_9890"/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87" name="Google Shape;2787;g1a1f2a8987e_0_9890"/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88" name="Google Shape;2788;g1a1f2a8987e_0_989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9" name="Google Shape;2789;g1a1f2a8987e_0_989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790" name="Google Shape;2790;g1a1f2a8987e_0_989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g1a1f2a8987e_0_989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g1a1f2a8987e_0_989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g1a1f2a8987e_0_989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4" name="Google Shape;2794;g1a1f2a8987e_0_989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795" name="Google Shape;2795;g1a1f2a8987e_0_989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g1a1f2a8987e_0_989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g1a1f2a8987e_0_989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g1a1f2a8987e_0_989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9" name="Google Shape;2799;g1a1f2a8987e_0_989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800" name="Google Shape;2800;g1a1f2a8987e_0_989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1" name="Google Shape;2801;g1a1f2a8987e_0_989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2" name="Google Shape;2802;g1a1f2a8987e_0_989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3" name="Google Shape;2803;g1a1f2a8987e_0_989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04" name="Google Shape;2804;g1a1f2a8987e_0_9890"/>
          <p:cNvSpPr txBox="1"/>
          <p:nvPr>
            <p:ph idx="20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1a1f2a8987e_0_9927"/>
          <p:cNvSpPr txBox="1"/>
          <p:nvPr>
            <p:ph hasCustomPrompt="1" type="title"/>
          </p:nvPr>
        </p:nvSpPr>
        <p:spPr>
          <a:xfrm>
            <a:off x="1152417" y="1363081"/>
            <a:ext cx="245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07" name="Google Shape;2807;g1a1f2a8987e_0_9927"/>
          <p:cNvSpPr txBox="1"/>
          <p:nvPr>
            <p:ph idx="1" type="subTitle"/>
          </p:nvPr>
        </p:nvSpPr>
        <p:spPr>
          <a:xfrm>
            <a:off x="1152417" y="2069106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8" name="Google Shape;2808;g1a1f2a8987e_0_9927"/>
          <p:cNvSpPr txBox="1"/>
          <p:nvPr>
            <p:ph hasCustomPrompt="1" idx="2" type="title"/>
          </p:nvPr>
        </p:nvSpPr>
        <p:spPr>
          <a:xfrm>
            <a:off x="4265400" y="2853388"/>
            <a:ext cx="2462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09" name="Google Shape;2809;g1a1f2a8987e_0_9927"/>
          <p:cNvSpPr txBox="1"/>
          <p:nvPr>
            <p:ph idx="3" type="subTitle"/>
          </p:nvPr>
        </p:nvSpPr>
        <p:spPr>
          <a:xfrm>
            <a:off x="4267200" y="3559413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0" name="Google Shape;2810;g1a1f2a8987e_0_9927"/>
          <p:cNvSpPr txBox="1"/>
          <p:nvPr>
            <p:ph hasCustomPrompt="1" idx="4" type="title"/>
          </p:nvPr>
        </p:nvSpPr>
        <p:spPr>
          <a:xfrm>
            <a:off x="7381983" y="4343694"/>
            <a:ext cx="2462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11" name="Google Shape;2811;g1a1f2a8987e_0_9927"/>
          <p:cNvSpPr txBox="1"/>
          <p:nvPr>
            <p:ph idx="5" type="subTitle"/>
          </p:nvPr>
        </p:nvSpPr>
        <p:spPr>
          <a:xfrm>
            <a:off x="7381983" y="5049719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812" name="Google Shape;2812;g1a1f2a8987e_0_992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3" name="Google Shape;2813;g1a1f2a8987e_0_992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4" name="Google Shape;2814;g1a1f2a8987e_0_9927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15" name="Google Shape;2815;g1a1f2a8987e_0_9927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16" name="Google Shape;2816;g1a1f2a8987e_0_9927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17" name="Google Shape;2817;g1a1f2a8987e_0_9927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18" name="Google Shape;2818;g1a1f2a8987e_0_9927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19" name="Google Shape;2819;g1a1f2a8987e_0_992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0" name="Google Shape;2820;g1a1f2a8987e_0_992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821" name="Google Shape;2821;g1a1f2a8987e_0_992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g1a1f2a8987e_0_992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g1a1f2a8987e_0_992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g1a1f2a8987e_0_992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5" name="Google Shape;2825;g1a1f2a8987e_0_992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826" name="Google Shape;2826;g1a1f2a8987e_0_992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g1a1f2a8987e_0_992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g1a1f2a8987e_0_992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g1a1f2a8987e_0_992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0" name="Google Shape;2830;g1a1f2a8987e_0_992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831" name="Google Shape;2831;g1a1f2a8987e_0_992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2" name="Google Shape;2832;g1a1f2a8987e_0_992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3" name="Google Shape;2833;g1a1f2a8987e_0_992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4" name="Google Shape;2834;g1a1f2a8987e_0_992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1f2a8987e_0_883"/>
          <p:cNvSpPr txBox="1"/>
          <p:nvPr>
            <p:ph type="ctrTitle"/>
          </p:nvPr>
        </p:nvSpPr>
        <p:spPr>
          <a:xfrm>
            <a:off x="591833" y="1671971"/>
            <a:ext cx="6126000" cy="218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b="1" sz="6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g1a1f2a8987e_0_883"/>
          <p:cNvSpPr txBox="1"/>
          <p:nvPr>
            <p:ph idx="1" type="subTitle"/>
          </p:nvPr>
        </p:nvSpPr>
        <p:spPr>
          <a:xfrm>
            <a:off x="591819" y="4639729"/>
            <a:ext cx="6269100" cy="54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Roboto"/>
              <a:buNone/>
              <a:defRPr sz="17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g1a1f2a8987e_0_883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8" name="Google Shape;88;g1a1f2a8987e_0_88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g1a1f2a8987e_0_88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90" name="Google Shape;90;g1a1f2a8987e_0_88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1a1f2a8987e_0_88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1a1f2a8987e_0_88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g1a1f2a8987e_0_88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g1a1f2a8987e_0_88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95" name="Google Shape;95;g1a1f2a8987e_0_88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g1a1f2a8987e_0_88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1a1f2a8987e_0_88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1a1f2a8987e_0_88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9" name="Google Shape;99;g1a1f2a8987e_0_88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g1a1f2a8987e_0_88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g1a1f2a8987e_0_883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2" name="Google Shape;102;g1a1f2a8987e_0_883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" name="Google Shape;103;g1a1f2a8987e_0_883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" name="Google Shape;104;g1a1f2a8987e_0_883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05" name="Google Shape;105;g1a1f2a8987e_0_88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06" name="Google Shape;106;g1a1f2a8987e_0_88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g1a1f2a8987e_0_88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g1a1f2a8987e_0_88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g1a1f2a8987e_0_88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1a1f2a8987e_0_9957"/>
          <p:cNvSpPr txBox="1"/>
          <p:nvPr>
            <p:ph type="ctrTitle"/>
          </p:nvPr>
        </p:nvSpPr>
        <p:spPr>
          <a:xfrm>
            <a:off x="3240000" y="1480702"/>
            <a:ext cx="5712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37" name="Google Shape;2837;g1a1f2a8987e_0_9957"/>
          <p:cNvSpPr txBox="1"/>
          <p:nvPr>
            <p:ph idx="1" type="subTitle"/>
          </p:nvPr>
        </p:nvSpPr>
        <p:spPr>
          <a:xfrm>
            <a:off x="3233400" y="2561339"/>
            <a:ext cx="57252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2838" name="Google Shape;2838;g1a1f2a8987e_0_995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9" name="Google Shape;2839;g1a1f2a8987e_0_995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0" name="Google Shape;2840;g1a1f2a8987e_0_9957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41" name="Google Shape;2841;g1a1f2a8987e_0_9957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42" name="Google Shape;2842;g1a1f2a8987e_0_9957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43" name="Google Shape;2843;g1a1f2a8987e_0_9957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44" name="Google Shape;2844;g1a1f2a8987e_0_9957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45" name="Google Shape;2845;g1a1f2a8987e_0_995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6" name="Google Shape;2846;g1a1f2a8987e_0_995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847" name="Google Shape;2847;g1a1f2a8987e_0_995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g1a1f2a8987e_0_995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g1a1f2a8987e_0_995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g1a1f2a8987e_0_995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1" name="Google Shape;2851;g1a1f2a8987e_0_995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852" name="Google Shape;2852;g1a1f2a8987e_0_995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g1a1f2a8987e_0_995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g1a1f2a8987e_0_995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g1a1f2a8987e_0_995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6" name="Google Shape;2856;g1a1f2a8987e_0_995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857" name="Google Shape;2857;g1a1f2a8987e_0_995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8" name="Google Shape;2858;g1a1f2a8987e_0_995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9" name="Google Shape;2859;g1a1f2a8987e_0_995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0" name="Google Shape;2860;g1a1f2a8987e_0_995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61" name="Google Shape;2861;g1a1f2a8987e_0_9957"/>
          <p:cNvSpPr txBox="1"/>
          <p:nvPr/>
        </p:nvSpPr>
        <p:spPr>
          <a:xfrm>
            <a:off x="2371000" y="4678515"/>
            <a:ext cx="7449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3" name="Google Shape;2863;g1a1f2a8987e_0_998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4" name="Google Shape;2864;g1a1f2a8987e_0_998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5" name="Google Shape;2865;g1a1f2a8987e_0_9984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66" name="Google Shape;2866;g1a1f2a8987e_0_9984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67" name="Google Shape;2867;g1a1f2a8987e_0_9984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68" name="Google Shape;2868;g1a1f2a8987e_0_9984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69" name="Google Shape;2869;g1a1f2a8987e_0_9984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70" name="Google Shape;2870;g1a1f2a8987e_0_998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1" name="Google Shape;2871;g1a1f2a8987e_0_998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872" name="Google Shape;2872;g1a1f2a8987e_0_998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g1a1f2a8987e_0_998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g1a1f2a8987e_0_998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g1a1f2a8987e_0_998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6" name="Google Shape;2876;g1a1f2a8987e_0_998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877" name="Google Shape;2877;g1a1f2a8987e_0_998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g1a1f2a8987e_0_998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g1a1f2a8987e_0_998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g1a1f2a8987e_0_998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1" name="Google Shape;2881;g1a1f2a8987e_0_998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882" name="Google Shape;2882;g1a1f2a8987e_0_998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3" name="Google Shape;2883;g1a1f2a8987e_0_998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4" name="Google Shape;2884;g1a1f2a8987e_0_998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5" name="Google Shape;2885;g1a1f2a8987e_0_998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7" name="Google Shape;2887;g1a1f2a8987e_0_10008"/>
          <p:cNvGrpSpPr/>
          <p:nvPr/>
        </p:nvGrpSpPr>
        <p:grpSpPr>
          <a:xfrm>
            <a:off x="10378847" y="1271083"/>
            <a:ext cx="672856" cy="544194"/>
            <a:chOff x="1271525" y="4920325"/>
            <a:chExt cx="655039" cy="706378"/>
          </a:xfrm>
        </p:grpSpPr>
        <p:sp>
          <p:nvSpPr>
            <p:cNvPr id="2888" name="Google Shape;2888;g1a1f2a8987e_0_10008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g1a1f2a8987e_0_10008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0" name="Google Shape;2890;g1a1f2a8987e_0_10008"/>
          <p:cNvGrpSpPr/>
          <p:nvPr/>
        </p:nvGrpSpPr>
        <p:grpSpPr>
          <a:xfrm>
            <a:off x="849180" y="3650328"/>
            <a:ext cx="660350" cy="794590"/>
            <a:chOff x="937334" y="4305428"/>
            <a:chExt cx="495275" cy="794590"/>
          </a:xfrm>
        </p:grpSpPr>
        <p:grpSp>
          <p:nvGrpSpPr>
            <p:cNvPr id="2891" name="Google Shape;2891;g1a1f2a8987e_0_10008"/>
            <p:cNvGrpSpPr/>
            <p:nvPr/>
          </p:nvGrpSpPr>
          <p:grpSpPr>
            <a:xfrm>
              <a:off x="937334" y="4597068"/>
              <a:ext cx="222000" cy="502950"/>
              <a:chOff x="690709" y="1212543"/>
              <a:chExt cx="222000" cy="502950"/>
            </a:xfrm>
          </p:grpSpPr>
          <p:sp>
            <p:nvSpPr>
              <p:cNvPr id="2892" name="Google Shape;2892;g1a1f2a8987e_0_1000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g1a1f2a8987e_0_1000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4" name="Google Shape;2894;g1a1f2a8987e_0_10008"/>
            <p:cNvGrpSpPr/>
            <p:nvPr/>
          </p:nvGrpSpPr>
          <p:grpSpPr>
            <a:xfrm>
              <a:off x="1210609" y="4305428"/>
              <a:ext cx="222000" cy="502950"/>
              <a:chOff x="690709" y="1212543"/>
              <a:chExt cx="222000" cy="502950"/>
            </a:xfrm>
          </p:grpSpPr>
          <p:sp>
            <p:nvSpPr>
              <p:cNvPr id="2895" name="Google Shape;2895;g1a1f2a8987e_0_1000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g1a1f2a8987e_0_1000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97" name="Google Shape;2897;g1a1f2a8987e_0_10008"/>
          <p:cNvGrpSpPr/>
          <p:nvPr/>
        </p:nvGrpSpPr>
        <p:grpSpPr>
          <a:xfrm>
            <a:off x="8397386" y="5828697"/>
            <a:ext cx="1002169" cy="221700"/>
            <a:chOff x="7408350" y="5643697"/>
            <a:chExt cx="751645" cy="221700"/>
          </a:xfrm>
        </p:grpSpPr>
        <p:sp>
          <p:nvSpPr>
            <p:cNvPr id="2898" name="Google Shape;2898;g1a1f2a8987e_0_10008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g1a1f2a8987e_0_10008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g1a1f2a8987e_0_10008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1" name="Google Shape;2901;g1a1f2a8987e_0_10008"/>
          <p:cNvSpPr/>
          <p:nvPr/>
        </p:nvSpPr>
        <p:spPr>
          <a:xfrm>
            <a:off x="1256171" y="4526753"/>
            <a:ext cx="3613752" cy="2701654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a1f2a8987e_0_10815"/>
          <p:cNvSpPr txBox="1"/>
          <p:nvPr>
            <p:ph type="ctrTitle"/>
          </p:nvPr>
        </p:nvSpPr>
        <p:spPr>
          <a:xfrm>
            <a:off x="591833" y="1671971"/>
            <a:ext cx="6126000" cy="21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b="1" sz="6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07" name="Google Shape;2907;g1a1f2a8987e_0_10815"/>
          <p:cNvSpPr txBox="1"/>
          <p:nvPr>
            <p:ph idx="1" type="subTitle"/>
          </p:nvPr>
        </p:nvSpPr>
        <p:spPr>
          <a:xfrm>
            <a:off x="591819" y="4639729"/>
            <a:ext cx="62691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7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08" name="Google Shape;2908;g1a1f2a8987e_0_10815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09" name="Google Shape;2909;g1a1f2a8987e_0_1081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0" name="Google Shape;2910;g1a1f2a8987e_0_1081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911" name="Google Shape;2911;g1a1f2a8987e_0_1081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g1a1f2a8987e_0_1081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g1a1f2a8987e_0_1081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g1a1f2a8987e_0_1081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5" name="Google Shape;2915;g1a1f2a8987e_0_1081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916" name="Google Shape;2916;g1a1f2a8987e_0_1081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g1a1f2a8987e_0_1081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g1a1f2a8987e_0_1081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g1a1f2a8987e_0_1081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20" name="Google Shape;2920;g1a1f2a8987e_0_1081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1" name="Google Shape;2921;g1a1f2a8987e_0_1081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2" name="Google Shape;2922;g1a1f2a8987e_0_10815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23" name="Google Shape;2923;g1a1f2a8987e_0_10815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24" name="Google Shape;2924;g1a1f2a8987e_0_10815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25" name="Google Shape;2925;g1a1f2a8987e_0_10815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926" name="Google Shape;2926;g1a1f2a8987e_0_1081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927" name="Google Shape;2927;g1a1f2a8987e_0_1081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8" name="Google Shape;2928;g1a1f2a8987e_0_1081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9" name="Google Shape;2929;g1a1f2a8987e_0_1081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0" name="Google Shape;2930;g1a1f2a8987e_0_1081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2" name="Google Shape;2932;g1a1f2a8987e_0_1084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3" name="Google Shape;2933;g1a1f2a8987e_0_1084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4" name="Google Shape;2934;g1a1f2a8987e_0_10841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35" name="Google Shape;2935;g1a1f2a8987e_0_10841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36" name="Google Shape;2936;g1a1f2a8987e_0_10841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7" name="Google Shape;2937;g1a1f2a8987e_0_10841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38" name="Google Shape;2938;g1a1f2a8987e_0_10841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39" name="Google Shape;2939;g1a1f2a8987e_0_10841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40" name="Google Shape;2940;g1a1f2a8987e_0_10841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41" name="Google Shape;2941;g1a1f2a8987e_0_1084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2" name="Google Shape;2942;g1a1f2a8987e_0_1084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943" name="Google Shape;2943;g1a1f2a8987e_0_1084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g1a1f2a8987e_0_1084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g1a1f2a8987e_0_1084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g1a1f2a8987e_0_1084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7" name="Google Shape;2947;g1a1f2a8987e_0_1084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948" name="Google Shape;2948;g1a1f2a8987e_0_1084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g1a1f2a8987e_0_1084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g1a1f2a8987e_0_1084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g1a1f2a8987e_0_1084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2" name="Google Shape;2952;g1a1f2a8987e_0_1084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953" name="Google Shape;2953;g1a1f2a8987e_0_1084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4" name="Google Shape;2954;g1a1f2a8987e_0_1084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5" name="Google Shape;2955;g1a1f2a8987e_0_1084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6" name="Google Shape;2956;g1a1f2a8987e_0_1084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1a1f2a8987e_0_10867"/>
          <p:cNvSpPr txBox="1"/>
          <p:nvPr>
            <p:ph idx="1" type="body"/>
          </p:nvPr>
        </p:nvSpPr>
        <p:spPr>
          <a:xfrm>
            <a:off x="690800" y="2078344"/>
            <a:ext cx="10810500" cy="4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59" name="Google Shape;2959;g1a1f2a8987e_0_10867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60" name="Google Shape;2960;g1a1f2a8987e_0_1086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1" name="Google Shape;2961;g1a1f2a8987e_0_1086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962" name="Google Shape;2962;g1a1f2a8987e_0_1086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g1a1f2a8987e_0_1086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g1a1f2a8987e_0_1086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g1a1f2a8987e_0_1086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6" name="Google Shape;2966;g1a1f2a8987e_0_1086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967" name="Google Shape;2967;g1a1f2a8987e_0_1086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g1a1f2a8987e_0_1086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g1a1f2a8987e_0_1086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g1a1f2a8987e_0_1086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71" name="Google Shape;2971;g1a1f2a8987e_0_1086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2" name="Google Shape;2972;g1a1f2a8987e_0_1086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3" name="Google Shape;2973;g1a1f2a8987e_0_10867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74" name="Google Shape;2974;g1a1f2a8987e_0_10867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75" name="Google Shape;2975;g1a1f2a8987e_0_10867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76" name="Google Shape;2976;g1a1f2a8987e_0_10867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977" name="Google Shape;2977;g1a1f2a8987e_0_1086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978" name="Google Shape;2978;g1a1f2a8987e_0_1086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9" name="Google Shape;2979;g1a1f2a8987e_0_1086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0" name="Google Shape;2980;g1a1f2a8987e_0_1086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1" name="Google Shape;2981;g1a1f2a8987e_0_1086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82" name="Google Shape;2982;g1a1f2a8987e_0_10867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4" name="Google Shape;2984;g1a1f2a8987e_0_1089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5" name="Google Shape;2985;g1a1f2a8987e_0_1089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6" name="Google Shape;2986;g1a1f2a8987e_0_10893"/>
          <p:cNvSpPr txBox="1"/>
          <p:nvPr>
            <p:ph idx="1" type="subTitle"/>
          </p:nvPr>
        </p:nvSpPr>
        <p:spPr>
          <a:xfrm>
            <a:off x="2463073" y="3893669"/>
            <a:ext cx="31212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87" name="Google Shape;2987;g1a1f2a8987e_0_10893"/>
          <p:cNvSpPr txBox="1"/>
          <p:nvPr>
            <p:ph idx="2" type="subTitle"/>
          </p:nvPr>
        </p:nvSpPr>
        <p:spPr>
          <a:xfrm>
            <a:off x="6607727" y="3893669"/>
            <a:ext cx="31212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88" name="Google Shape;2988;g1a1f2a8987e_0_10893"/>
          <p:cNvSpPr txBox="1"/>
          <p:nvPr>
            <p:ph idx="3" type="subTitle"/>
          </p:nvPr>
        </p:nvSpPr>
        <p:spPr>
          <a:xfrm>
            <a:off x="2463073" y="4427859"/>
            <a:ext cx="3054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9" name="Google Shape;2989;g1a1f2a8987e_0_10893"/>
          <p:cNvSpPr txBox="1"/>
          <p:nvPr>
            <p:ph idx="4" type="subTitle"/>
          </p:nvPr>
        </p:nvSpPr>
        <p:spPr>
          <a:xfrm>
            <a:off x="6607727" y="4427859"/>
            <a:ext cx="3054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0" name="Google Shape;2990;g1a1f2a8987e_0_10893"/>
          <p:cNvSpPr txBox="1"/>
          <p:nvPr>
            <p:ph idx="5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91" name="Google Shape;2991;g1a1f2a8987e_0_10893"/>
          <p:cNvSpPr txBox="1"/>
          <p:nvPr>
            <p:ph idx="6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92" name="Google Shape;2992;g1a1f2a8987e_0_10893"/>
          <p:cNvSpPr txBox="1"/>
          <p:nvPr>
            <p:ph idx="7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93" name="Google Shape;2993;g1a1f2a8987e_0_10893"/>
          <p:cNvSpPr txBox="1"/>
          <p:nvPr>
            <p:ph idx="8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94" name="Google Shape;2994;g1a1f2a8987e_0_1089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5" name="Google Shape;2995;g1a1f2a8987e_0_1089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996" name="Google Shape;2996;g1a1f2a8987e_0_1089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g1a1f2a8987e_0_1089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g1a1f2a8987e_0_1089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g1a1f2a8987e_0_1089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0" name="Google Shape;3000;g1a1f2a8987e_0_1089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001" name="Google Shape;3001;g1a1f2a8987e_0_1089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g1a1f2a8987e_0_1089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g1a1f2a8987e_0_1089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g1a1f2a8987e_0_1089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5" name="Google Shape;3005;g1a1f2a8987e_0_10893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3006" name="Google Shape;3006;g1a1f2a8987e_0_1089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007" name="Google Shape;3007;g1a1f2a8987e_0_1089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8" name="Google Shape;3008;g1a1f2a8987e_0_1089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9" name="Google Shape;3009;g1a1f2a8987e_0_1089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0" name="Google Shape;3010;g1a1f2a8987e_0_1089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11" name="Google Shape;3011;g1a1f2a8987e_0_10893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3" name="Google Shape;3013;g1a1f2a8987e_0_10922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4" name="Google Shape;3014;g1a1f2a8987e_0_10922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5" name="Google Shape;3015;g1a1f2a8987e_0_10922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16" name="Google Shape;3016;g1a1f2a8987e_0_10922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17" name="Google Shape;3017;g1a1f2a8987e_0_10922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18" name="Google Shape;3018;g1a1f2a8987e_0_10922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19" name="Google Shape;3019;g1a1f2a8987e_0_10922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20" name="Google Shape;3020;g1a1f2a8987e_0_10922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1" name="Google Shape;3021;g1a1f2a8987e_0_10922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022" name="Google Shape;3022;g1a1f2a8987e_0_10922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g1a1f2a8987e_0_1092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g1a1f2a8987e_0_1092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g1a1f2a8987e_0_1092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6" name="Google Shape;3026;g1a1f2a8987e_0_10922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027" name="Google Shape;3027;g1a1f2a8987e_0_1092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g1a1f2a8987e_0_1092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g1a1f2a8987e_0_1092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g1a1f2a8987e_0_1092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1" name="Google Shape;3031;g1a1f2a8987e_0_10922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032" name="Google Shape;3032;g1a1f2a8987e_0_1092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3" name="Google Shape;3033;g1a1f2a8987e_0_1092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4" name="Google Shape;3034;g1a1f2a8987e_0_1092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5" name="Google Shape;3035;g1a1f2a8987e_0_1092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36" name="Google Shape;3036;g1a1f2a8987e_0_10922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1a1f2a8987e_0_10947"/>
          <p:cNvSpPr txBox="1"/>
          <p:nvPr>
            <p:ph type="title"/>
          </p:nvPr>
        </p:nvSpPr>
        <p:spPr>
          <a:xfrm>
            <a:off x="6868870" y="2836629"/>
            <a:ext cx="175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39" name="Google Shape;3039;g1a1f2a8987e_0_10947"/>
          <p:cNvSpPr txBox="1"/>
          <p:nvPr>
            <p:ph idx="1" type="body"/>
          </p:nvPr>
        </p:nvSpPr>
        <p:spPr>
          <a:xfrm>
            <a:off x="6868870" y="3489433"/>
            <a:ext cx="3957900" cy="19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40" name="Google Shape;3040;g1a1f2a8987e_0_10947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3041" name="Google Shape;3041;g1a1f2a8987e_0_1094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2" name="Google Shape;3042;g1a1f2a8987e_0_1094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3" name="Google Shape;3043;g1a1f2a8987e_0_10947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44" name="Google Shape;3044;g1a1f2a8987e_0_10947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45" name="Google Shape;3045;g1a1f2a8987e_0_10947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46" name="Google Shape;3046;g1a1f2a8987e_0_10947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47" name="Google Shape;3047;g1a1f2a8987e_0_1094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8" name="Google Shape;3048;g1a1f2a8987e_0_1094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049" name="Google Shape;3049;g1a1f2a8987e_0_1094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g1a1f2a8987e_0_1094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g1a1f2a8987e_0_1094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g1a1f2a8987e_0_1094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3" name="Google Shape;3053;g1a1f2a8987e_0_1094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054" name="Google Shape;3054;g1a1f2a8987e_0_1094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g1a1f2a8987e_0_1094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g1a1f2a8987e_0_1094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g1a1f2a8987e_0_1094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8" name="Google Shape;3058;g1a1f2a8987e_0_1094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059" name="Google Shape;3059;g1a1f2a8987e_0_1094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0" name="Google Shape;3060;g1a1f2a8987e_0_1094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1" name="Google Shape;3061;g1a1f2a8987e_0_1094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2" name="Google Shape;3062;g1a1f2a8987e_0_1094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4" name="Google Shape;3064;g1a1f2a8987e_0_1097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5" name="Google Shape;3065;g1a1f2a8987e_0_1097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6" name="Google Shape;3066;g1a1f2a8987e_0_10973"/>
          <p:cNvSpPr txBox="1"/>
          <p:nvPr>
            <p:ph type="title"/>
          </p:nvPr>
        </p:nvSpPr>
        <p:spPr>
          <a:xfrm>
            <a:off x="2834400" y="2424539"/>
            <a:ext cx="6523200" cy="10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067" name="Google Shape;3067;g1a1f2a8987e_0_10973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68" name="Google Shape;3068;g1a1f2a8987e_0_10973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69" name="Google Shape;3069;g1a1f2a8987e_0_10973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70" name="Google Shape;3070;g1a1f2a8987e_0_10973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71" name="Google Shape;3071;g1a1f2a8987e_0_10973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72" name="Google Shape;3072;g1a1f2a8987e_0_1097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3" name="Google Shape;3073;g1a1f2a8987e_0_1097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074" name="Google Shape;3074;g1a1f2a8987e_0_1097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g1a1f2a8987e_0_1097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g1a1f2a8987e_0_1097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g1a1f2a8987e_0_1097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8" name="Google Shape;3078;g1a1f2a8987e_0_1097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079" name="Google Shape;3079;g1a1f2a8987e_0_1097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g1a1f2a8987e_0_1097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g1a1f2a8987e_0_1097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g1a1f2a8987e_0_1097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3" name="Google Shape;3083;g1a1f2a8987e_0_1097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084" name="Google Shape;3084;g1a1f2a8987e_0_1097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5" name="Google Shape;3085;g1a1f2a8987e_0_1097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6" name="Google Shape;3086;g1a1f2a8987e_0_1097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7" name="Google Shape;3087;g1a1f2a8987e_0_1097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1f2a8987e_0_1646"/>
          <p:cNvSpPr txBox="1"/>
          <p:nvPr>
            <p:ph type="ctrTitle"/>
          </p:nvPr>
        </p:nvSpPr>
        <p:spPr>
          <a:xfrm>
            <a:off x="591833" y="1671971"/>
            <a:ext cx="6126000" cy="218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b="1" sz="6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2" name="Google Shape;112;g1a1f2a8987e_0_1646"/>
          <p:cNvSpPr txBox="1"/>
          <p:nvPr>
            <p:ph idx="1" type="subTitle"/>
          </p:nvPr>
        </p:nvSpPr>
        <p:spPr>
          <a:xfrm>
            <a:off x="591819" y="4639729"/>
            <a:ext cx="6269100" cy="54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Roboto"/>
              <a:buNone/>
              <a:defRPr sz="17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g1a1f2a8987e_0_1646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4" name="Google Shape;114;g1a1f2a8987e_0_164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g1a1f2a8987e_0_164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16" name="Google Shape;116;g1a1f2a8987e_0_164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1a1f2a8987e_0_164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1a1f2a8987e_0_164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1a1f2a8987e_0_164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g1a1f2a8987e_0_164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21" name="Google Shape;121;g1a1f2a8987e_0_164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1a1f2a8987e_0_164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1a1f2a8987e_0_164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1a1f2a8987e_0_164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5" name="Google Shape;125;g1a1f2a8987e_0_164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g1a1f2a8987e_0_164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g1a1f2a8987e_0_1646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8" name="Google Shape;128;g1a1f2a8987e_0_1646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9" name="Google Shape;129;g1a1f2a8987e_0_1646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0" name="Google Shape;130;g1a1f2a8987e_0_1646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31" name="Google Shape;131;g1a1f2a8987e_0_164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32" name="Google Shape;132;g1a1f2a8987e_0_164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g1a1f2a8987e_0_164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g1a1f2a8987e_0_164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g1a1f2a8987e_0_164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9" name="Google Shape;3089;g1a1f2a8987e_0_1099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0" name="Google Shape;3090;g1a1f2a8987e_0_1099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1" name="Google Shape;3091;g1a1f2a8987e_0_10998"/>
          <p:cNvSpPr txBox="1"/>
          <p:nvPr>
            <p:ph type="title"/>
          </p:nvPr>
        </p:nvSpPr>
        <p:spPr>
          <a:xfrm>
            <a:off x="6686030" y="3405867"/>
            <a:ext cx="485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2" name="Google Shape;3092;g1a1f2a8987e_0_10998"/>
          <p:cNvSpPr txBox="1"/>
          <p:nvPr>
            <p:ph idx="1" type="subTitle"/>
          </p:nvPr>
        </p:nvSpPr>
        <p:spPr>
          <a:xfrm>
            <a:off x="6686030" y="4301979"/>
            <a:ext cx="3706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3" name="Google Shape;3093;g1a1f2a8987e_0_10998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94" name="Google Shape;3094;g1a1f2a8987e_0_10998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95" name="Google Shape;3095;g1a1f2a8987e_0_10998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96" name="Google Shape;3096;g1a1f2a8987e_0_10998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97" name="Google Shape;3097;g1a1f2a8987e_0_10998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8" name="Google Shape;3098;g1a1f2a8987e_0_10998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099" name="Google Shape;3099;g1a1f2a8987e_0_1099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g1a1f2a8987e_0_1099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g1a1f2a8987e_0_1099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g1a1f2a8987e_0_1099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3" name="Google Shape;3103;g1a1f2a8987e_0_10998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104" name="Google Shape;3104;g1a1f2a8987e_0_1099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g1a1f2a8987e_0_1099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g1a1f2a8987e_0_1099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g1a1f2a8987e_0_1099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8" name="Google Shape;3108;g1a1f2a8987e_0_10998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3109" name="Google Shape;3109;g1a1f2a8987e_0_10998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110" name="Google Shape;3110;g1a1f2a8987e_0_1099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1" name="Google Shape;3111;g1a1f2a8987e_0_1099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2" name="Google Shape;3112;g1a1f2a8987e_0_1099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3" name="Google Shape;3113;g1a1f2a8987e_0_1099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g1a1f2a8987e_0_11024"/>
          <p:cNvSpPr/>
          <p:nvPr/>
        </p:nvSpPr>
        <p:spPr>
          <a:xfrm>
            <a:off x="-1074703" y="4576550"/>
            <a:ext cx="7923600" cy="256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  <a:effectLst>
            <a:outerShdw blurRad="57150" rotWithShape="0" algn="bl" dir="3300000" dist="123825">
              <a:srgbClr val="191919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g1a1f2a8987e_0_11024"/>
          <p:cNvSpPr txBox="1"/>
          <p:nvPr>
            <p:ph type="title"/>
          </p:nvPr>
        </p:nvSpPr>
        <p:spPr>
          <a:xfrm>
            <a:off x="719333" y="5167948"/>
            <a:ext cx="55647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8" name="Google Shape;3118;g1a1f2a8987e_0_1102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9" name="Google Shape;3119;g1a1f2a8987e_0_1102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0" name="Google Shape;3120;g1a1f2a8987e_0_11027"/>
          <p:cNvSpPr txBox="1"/>
          <p:nvPr>
            <p:ph hasCustomPrompt="1" type="title"/>
          </p:nvPr>
        </p:nvSpPr>
        <p:spPr>
          <a:xfrm>
            <a:off x="1712000" y="2247312"/>
            <a:ext cx="87681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21" name="Google Shape;3121;g1a1f2a8987e_0_11027"/>
          <p:cNvSpPr txBox="1"/>
          <p:nvPr>
            <p:ph idx="1" type="subTitle"/>
          </p:nvPr>
        </p:nvSpPr>
        <p:spPr>
          <a:xfrm>
            <a:off x="1712000" y="4018188"/>
            <a:ext cx="87681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22" name="Google Shape;3122;g1a1f2a8987e_0_11027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23" name="Google Shape;3123;g1a1f2a8987e_0_11027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24" name="Google Shape;3124;g1a1f2a8987e_0_11027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25" name="Google Shape;3125;g1a1f2a8987e_0_11027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26" name="Google Shape;3126;g1a1f2a8987e_0_11027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27" name="Google Shape;3127;g1a1f2a8987e_0_1102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8" name="Google Shape;3128;g1a1f2a8987e_0_1102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129" name="Google Shape;3129;g1a1f2a8987e_0_1102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g1a1f2a8987e_0_1102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g1a1f2a8987e_0_1102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g1a1f2a8987e_0_1102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3" name="Google Shape;3133;g1a1f2a8987e_0_1102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134" name="Google Shape;3134;g1a1f2a8987e_0_1102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g1a1f2a8987e_0_1102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g1a1f2a8987e_0_1102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g1a1f2a8987e_0_1102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8" name="Google Shape;3138;g1a1f2a8987e_0_1102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139" name="Google Shape;3139;g1a1f2a8987e_0_1102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0" name="Google Shape;3140;g1a1f2a8987e_0_1102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1" name="Google Shape;3141;g1a1f2a8987e_0_1102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2" name="Google Shape;3142;g1a1f2a8987e_0_1102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1a1f2a8987e_0_11054"/>
          <p:cNvSpPr txBox="1"/>
          <p:nvPr>
            <p:ph type="title"/>
          </p:nvPr>
        </p:nvSpPr>
        <p:spPr>
          <a:xfrm>
            <a:off x="4999741" y="21145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6" name="Google Shape;3146;g1a1f2a8987e_0_11054"/>
          <p:cNvSpPr txBox="1"/>
          <p:nvPr>
            <p:ph idx="1" type="subTitle"/>
          </p:nvPr>
        </p:nvSpPr>
        <p:spPr>
          <a:xfrm>
            <a:off x="4999741" y="26737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7" name="Google Shape;3147;g1a1f2a8987e_0_11054"/>
          <p:cNvSpPr txBox="1"/>
          <p:nvPr>
            <p:ph idx="2" type="title"/>
          </p:nvPr>
        </p:nvSpPr>
        <p:spPr>
          <a:xfrm>
            <a:off x="8476535" y="21145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8" name="Google Shape;3148;g1a1f2a8987e_0_11054"/>
          <p:cNvSpPr txBox="1"/>
          <p:nvPr>
            <p:ph idx="3" type="subTitle"/>
          </p:nvPr>
        </p:nvSpPr>
        <p:spPr>
          <a:xfrm>
            <a:off x="8476535" y="26737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9" name="Google Shape;3149;g1a1f2a8987e_0_11054"/>
          <p:cNvSpPr txBox="1"/>
          <p:nvPr>
            <p:ph idx="4" type="title"/>
          </p:nvPr>
        </p:nvSpPr>
        <p:spPr>
          <a:xfrm>
            <a:off x="4999741" y="43611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0" name="Google Shape;3150;g1a1f2a8987e_0_11054"/>
          <p:cNvSpPr txBox="1"/>
          <p:nvPr>
            <p:ph idx="5" type="subTitle"/>
          </p:nvPr>
        </p:nvSpPr>
        <p:spPr>
          <a:xfrm>
            <a:off x="4999741" y="49203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1" name="Google Shape;3151;g1a1f2a8987e_0_11054"/>
          <p:cNvSpPr txBox="1"/>
          <p:nvPr>
            <p:ph idx="6" type="title"/>
          </p:nvPr>
        </p:nvSpPr>
        <p:spPr>
          <a:xfrm>
            <a:off x="8476535" y="43611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2" name="Google Shape;3152;g1a1f2a8987e_0_11054"/>
          <p:cNvSpPr txBox="1"/>
          <p:nvPr>
            <p:ph idx="7" type="subTitle"/>
          </p:nvPr>
        </p:nvSpPr>
        <p:spPr>
          <a:xfrm>
            <a:off x="8476535" y="49203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3" name="Google Shape;3153;g1a1f2a8987e_0_11054"/>
          <p:cNvSpPr txBox="1"/>
          <p:nvPr>
            <p:ph idx="8" type="title"/>
          </p:nvPr>
        </p:nvSpPr>
        <p:spPr>
          <a:xfrm>
            <a:off x="690733" y="2753550"/>
            <a:ext cx="36345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54" name="Google Shape;3154;g1a1f2a8987e_0_11054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3155" name="Google Shape;3155;g1a1f2a8987e_0_1105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6" name="Google Shape;3156;g1a1f2a8987e_0_1105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7" name="Google Shape;3157;g1a1f2a8987e_0_11054"/>
          <p:cNvSpPr txBox="1"/>
          <p:nvPr>
            <p:ph idx="1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58" name="Google Shape;3158;g1a1f2a8987e_0_11054"/>
          <p:cNvSpPr txBox="1"/>
          <p:nvPr>
            <p:ph idx="1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59" name="Google Shape;3159;g1a1f2a8987e_0_11054"/>
          <p:cNvSpPr txBox="1"/>
          <p:nvPr>
            <p:ph idx="1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60" name="Google Shape;3160;g1a1f2a8987e_0_11054"/>
          <p:cNvSpPr txBox="1"/>
          <p:nvPr>
            <p:ph idx="1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61" name="Google Shape;3161;g1a1f2a8987e_0_1105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2" name="Google Shape;3162;g1a1f2a8987e_0_1105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163" name="Google Shape;3163;g1a1f2a8987e_0_1105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g1a1f2a8987e_0_1105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g1a1f2a8987e_0_1105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g1a1f2a8987e_0_1105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7" name="Google Shape;3167;g1a1f2a8987e_0_1105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168" name="Google Shape;3168;g1a1f2a8987e_0_1105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g1a1f2a8987e_0_1105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g1a1f2a8987e_0_1105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g1a1f2a8987e_0_1105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2" name="Google Shape;3172;g1a1f2a8987e_0_1105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173" name="Google Shape;3173;g1a1f2a8987e_0_1105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4" name="Google Shape;3174;g1a1f2a8987e_0_1105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5" name="Google Shape;3175;g1a1f2a8987e_0_1105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6" name="Google Shape;3176;g1a1f2a8987e_0_1105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4071">
          <p15:clr>
            <a:srgbClr val="FA7B17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g1a1f2a8987e_0_11087"/>
          <p:cNvSpPr txBox="1"/>
          <p:nvPr>
            <p:ph type="title"/>
          </p:nvPr>
        </p:nvSpPr>
        <p:spPr>
          <a:xfrm>
            <a:off x="5381800" y="4074850"/>
            <a:ext cx="608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79" name="Google Shape;3179;g1a1f2a8987e_0_11087"/>
          <p:cNvSpPr txBox="1"/>
          <p:nvPr>
            <p:ph idx="1" type="subTitle"/>
          </p:nvPr>
        </p:nvSpPr>
        <p:spPr>
          <a:xfrm>
            <a:off x="3163400" y="2251250"/>
            <a:ext cx="8303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3180" name="Google Shape;3180;g1a1f2a8987e_0_1108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1" name="Google Shape;3181;g1a1f2a8987e_0_1108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2" name="Google Shape;3182;g1a1f2a8987e_0_11087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83" name="Google Shape;3183;g1a1f2a8987e_0_11087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84" name="Google Shape;3184;g1a1f2a8987e_0_11087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85" name="Google Shape;3185;g1a1f2a8987e_0_11087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86" name="Google Shape;3186;g1a1f2a8987e_0_11087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b="1"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87" name="Google Shape;3187;g1a1f2a8987e_0_1108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8" name="Google Shape;3188;g1a1f2a8987e_0_1108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189" name="Google Shape;3189;g1a1f2a8987e_0_1108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g1a1f2a8987e_0_1108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g1a1f2a8987e_0_1108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g1a1f2a8987e_0_1108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3" name="Google Shape;3193;g1a1f2a8987e_0_1108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194" name="Google Shape;3194;g1a1f2a8987e_0_1108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g1a1f2a8987e_0_1108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g1a1f2a8987e_0_1108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g1a1f2a8987e_0_1108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8" name="Google Shape;3198;g1a1f2a8987e_0_1108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199" name="Google Shape;3199;g1a1f2a8987e_0_1108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0" name="Google Shape;3200;g1a1f2a8987e_0_1108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1" name="Google Shape;3201;g1a1f2a8987e_0_1108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2" name="Google Shape;3202;g1a1f2a8987e_0_1108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4" name="Google Shape;3204;g1a1f2a8987e_0_1111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5" name="Google Shape;3205;g1a1f2a8987e_0_1111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6" name="Google Shape;3206;g1a1f2a8987e_0_11113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07" name="Google Shape;3207;g1a1f2a8987e_0_11113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08" name="Google Shape;3208;g1a1f2a8987e_0_11113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09" name="Google Shape;3209;g1a1f2a8987e_0_11113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10" name="Google Shape;3210;g1a1f2a8987e_0_11113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11" name="Google Shape;3211;g1a1f2a8987e_0_1111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2" name="Google Shape;3212;g1a1f2a8987e_0_1111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213" name="Google Shape;3213;g1a1f2a8987e_0_1111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g1a1f2a8987e_0_1111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g1a1f2a8987e_0_1111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g1a1f2a8987e_0_1111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7" name="Google Shape;3217;g1a1f2a8987e_0_1111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218" name="Google Shape;3218;g1a1f2a8987e_0_1111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g1a1f2a8987e_0_1111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g1a1f2a8987e_0_1111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g1a1f2a8987e_0_1111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2" name="Google Shape;3222;g1a1f2a8987e_0_1111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223" name="Google Shape;3223;g1a1f2a8987e_0_1111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4" name="Google Shape;3224;g1a1f2a8987e_0_1111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5" name="Google Shape;3225;g1a1f2a8987e_0_1111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6" name="Google Shape;3226;g1a1f2a8987e_0_1111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27" name="Google Shape;3227;g1a1f2a8987e_0_11113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a1f2a8987e_0_11138"/>
          <p:cNvSpPr txBox="1"/>
          <p:nvPr>
            <p:ph idx="1" type="subTitle"/>
          </p:nvPr>
        </p:nvSpPr>
        <p:spPr>
          <a:xfrm>
            <a:off x="6469080" y="2626305"/>
            <a:ext cx="4968900" cy="27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30" name="Google Shape;3230;g1a1f2a8987e_0_11138"/>
          <p:cNvSpPr txBox="1"/>
          <p:nvPr>
            <p:ph type="title"/>
          </p:nvPr>
        </p:nvSpPr>
        <p:spPr>
          <a:xfrm>
            <a:off x="6469080" y="2030637"/>
            <a:ext cx="47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231" name="Google Shape;3231;g1a1f2a8987e_0_1113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2" name="Google Shape;3232;g1a1f2a8987e_0_1113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3" name="Google Shape;3233;g1a1f2a8987e_0_11138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34" name="Google Shape;3234;g1a1f2a8987e_0_11138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35" name="Google Shape;3235;g1a1f2a8987e_0_11138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36" name="Google Shape;3236;g1a1f2a8987e_0_11138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37" name="Google Shape;3237;g1a1f2a8987e_0_11138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38" name="Google Shape;3238;g1a1f2a8987e_0_11138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3239" name="Google Shape;3239;g1a1f2a8987e_0_11138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240" name="Google Shape;3240;g1a1f2a8987e_0_1113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241" name="Google Shape;3241;g1a1f2a8987e_0_1113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242" name="Google Shape;3242;g1a1f2a8987e_0_1113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243" name="Google Shape;3243;g1a1f2a8987e_0_1113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244" name="Google Shape;3244;g1a1f2a8987e_0_11138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245" name="Google Shape;3245;g1a1f2a8987e_0_1113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246" name="Google Shape;3246;g1a1f2a8987e_0_1113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247" name="Google Shape;3247;g1a1f2a8987e_0_1113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248" name="Google Shape;3248;g1a1f2a8987e_0_1113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249" name="Google Shape;3249;g1a1f2a8987e_0_11138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250" name="Google Shape;3250;g1a1f2a8987e_0_1113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1" name="Google Shape;3251;g1a1f2a8987e_0_1113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2" name="Google Shape;3252;g1a1f2a8987e_0_1113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3" name="Google Shape;3253;g1a1f2a8987e_0_1113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g1a1f2a8987e_0_11164"/>
          <p:cNvSpPr txBox="1"/>
          <p:nvPr>
            <p:ph type="title"/>
          </p:nvPr>
        </p:nvSpPr>
        <p:spPr>
          <a:xfrm>
            <a:off x="7341779" y="3251285"/>
            <a:ext cx="349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6" name="Google Shape;3256;g1a1f2a8987e_0_11164"/>
          <p:cNvSpPr txBox="1"/>
          <p:nvPr>
            <p:ph idx="1" type="body"/>
          </p:nvPr>
        </p:nvSpPr>
        <p:spPr>
          <a:xfrm>
            <a:off x="7341800" y="3917770"/>
            <a:ext cx="34965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57" name="Google Shape;3257;g1a1f2a8987e_0_11164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3258" name="Google Shape;3258;g1a1f2a8987e_0_1116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9" name="Google Shape;3259;g1a1f2a8987e_0_1116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0" name="Google Shape;3260;g1a1f2a8987e_0_11164">
            <a:hlinkClick/>
          </p:cNvPr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61" name="Google Shape;3261;g1a1f2a8987e_0_11164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62" name="Google Shape;3262;g1a1f2a8987e_0_11164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63" name="Google Shape;3263;g1a1f2a8987e_0_11164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64" name="Google Shape;3264;g1a1f2a8987e_0_1116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5" name="Google Shape;3265;g1a1f2a8987e_0_1116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266" name="Google Shape;3266;g1a1f2a8987e_0_1116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g1a1f2a8987e_0_1116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g1a1f2a8987e_0_1116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g1a1f2a8987e_0_1116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0" name="Google Shape;3270;g1a1f2a8987e_0_1116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271" name="Google Shape;3271;g1a1f2a8987e_0_1116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g1a1f2a8987e_0_1116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g1a1f2a8987e_0_1116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g1a1f2a8987e_0_1116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5" name="Google Shape;3275;g1a1f2a8987e_0_1116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276" name="Google Shape;3276;g1a1f2a8987e_0_1116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7" name="Google Shape;3277;g1a1f2a8987e_0_1116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8" name="Google Shape;3278;g1a1f2a8987e_0_1116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9" name="Google Shape;3279;g1a1f2a8987e_0_1116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g1a1f2a8987e_0_11190"/>
          <p:cNvSpPr txBox="1"/>
          <p:nvPr>
            <p:ph idx="1" type="body"/>
          </p:nvPr>
        </p:nvSpPr>
        <p:spPr>
          <a:xfrm>
            <a:off x="1066433" y="2004777"/>
            <a:ext cx="9985200" cy="3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82" name="Google Shape;3282;g1a1f2a8987e_0_11190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3283" name="Google Shape;3283;g1a1f2a8987e_0_1119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4" name="Google Shape;3284;g1a1f2a8987e_0_1119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5" name="Google Shape;3285;g1a1f2a8987e_0_11190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86" name="Google Shape;3286;g1a1f2a8987e_0_11190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87" name="Google Shape;3287;g1a1f2a8987e_0_11190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88" name="Google Shape;3288;g1a1f2a8987e_0_11190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89" name="Google Shape;3289;g1a1f2a8987e_0_1119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0" name="Google Shape;3290;g1a1f2a8987e_0_1119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291" name="Google Shape;3291;g1a1f2a8987e_0_1119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g1a1f2a8987e_0_1119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g1a1f2a8987e_0_1119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g1a1f2a8987e_0_1119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5" name="Google Shape;3295;g1a1f2a8987e_0_1119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296" name="Google Shape;3296;g1a1f2a8987e_0_1119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g1a1f2a8987e_0_1119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g1a1f2a8987e_0_1119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g1a1f2a8987e_0_1119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0" name="Google Shape;3300;g1a1f2a8987e_0_1119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301" name="Google Shape;3301;g1a1f2a8987e_0_1119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2" name="Google Shape;3302;g1a1f2a8987e_0_1119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3" name="Google Shape;3303;g1a1f2a8987e_0_1119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4" name="Google Shape;3304;g1a1f2a8987e_0_1119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05" name="Google Shape;3305;g1a1f2a8987e_0_11190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1f2a8987e_0_2379"/>
          <p:cNvSpPr txBox="1"/>
          <p:nvPr>
            <p:ph idx="1" type="body"/>
          </p:nvPr>
        </p:nvSpPr>
        <p:spPr>
          <a:xfrm>
            <a:off x="690800" y="2078344"/>
            <a:ext cx="10810500" cy="414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 sz="1300">
                <a:solidFill>
                  <a:srgbClr val="434343"/>
                </a:solidFill>
              </a:defRPr>
            </a:lvl1pPr>
            <a:lvl2pPr indent="-381000" lvl="1" marL="914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AutoNum type="alphaLcPeriod"/>
              <a:defRPr>
                <a:solidFill>
                  <a:srgbClr val="434343"/>
                </a:solidFill>
              </a:defRPr>
            </a:lvl2pPr>
            <a:lvl3pPr indent="-355600" lvl="2" marL="1371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AutoNum type="romanLcPeriod"/>
              <a:defRPr>
                <a:solidFill>
                  <a:srgbClr val="434343"/>
                </a:solidFill>
              </a:defRPr>
            </a:lvl3pPr>
            <a:lvl4pPr indent="-342900" lvl="3" marL="1828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AutoNum type="arabicPeriod"/>
              <a:defRPr>
                <a:solidFill>
                  <a:srgbClr val="434343"/>
                </a:solidFill>
              </a:defRPr>
            </a:lvl4pPr>
            <a:lvl5pPr indent="-342900" lvl="4" marL="22860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AutoNum type="alphaLcPeriod"/>
              <a:defRPr>
                <a:solidFill>
                  <a:srgbClr val="434343"/>
                </a:solidFill>
              </a:defRPr>
            </a:lvl5pPr>
            <a:lvl6pPr indent="-342900" lvl="5" marL="2743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AutoNum type="romanLcPeriod"/>
              <a:defRPr>
                <a:solidFill>
                  <a:srgbClr val="434343"/>
                </a:solidFill>
              </a:defRPr>
            </a:lvl6pPr>
            <a:lvl7pPr indent="-342900" lvl="6" marL="3200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AutoNum type="arabicPeriod"/>
              <a:defRPr>
                <a:solidFill>
                  <a:srgbClr val="434343"/>
                </a:solidFill>
              </a:defRPr>
            </a:lvl7pPr>
            <a:lvl8pPr indent="-342900" lvl="7" marL="3657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AutoNum type="alphaLcPeriod"/>
              <a:defRPr>
                <a:solidFill>
                  <a:srgbClr val="434343"/>
                </a:solidFill>
              </a:defRPr>
            </a:lvl8pPr>
            <a:lvl9pPr indent="-342900" lvl="8" marL="4114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8" name="Google Shape;138;g1a1f2a8987e_0_2379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9" name="Google Shape;139;g1a1f2a8987e_0_2379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g1a1f2a8987e_0_2379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41" name="Google Shape;141;g1a1f2a8987e_0_237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g1a1f2a8987e_0_237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g1a1f2a8987e_0_237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g1a1f2a8987e_0_237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g1a1f2a8987e_0_2379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46" name="Google Shape;146;g1a1f2a8987e_0_2379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g1a1f2a8987e_0_2379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g1a1f2a8987e_0_2379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g1a1f2a8987e_0_2379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0" name="Google Shape;150;g1a1f2a8987e_0_2379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g1a1f2a8987e_0_2379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g1a1f2a8987e_0_2379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3" name="Google Shape;153;g1a1f2a8987e_0_2379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4" name="Google Shape;154;g1a1f2a8987e_0_2379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5" name="Google Shape;155;g1a1f2a8987e_0_2379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56" name="Google Shape;156;g1a1f2a8987e_0_2379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57" name="Google Shape;157;g1a1f2a8987e_0_237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g1a1f2a8987e_0_237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g1a1f2a8987e_0_237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g1a1f2a8987e_0_237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1" name="Google Shape;161;g1a1f2a8987e_0_2379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_1"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1a1f2a8987e_0_11216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3308" name="Google Shape;3308;g1a1f2a8987e_0_1121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9" name="Google Shape;3309;g1a1f2a8987e_0_1121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0" name="Google Shape;3310;g1a1f2a8987e_0_11216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11" name="Google Shape;3311;g1a1f2a8987e_0_11216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12" name="Google Shape;3312;g1a1f2a8987e_0_11216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13" name="Google Shape;3313;g1a1f2a8987e_0_11216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14" name="Google Shape;3314;g1a1f2a8987e_0_1121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5" name="Google Shape;3315;g1a1f2a8987e_0_1121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316" name="Google Shape;3316;g1a1f2a8987e_0_1121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g1a1f2a8987e_0_1121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g1a1f2a8987e_0_1121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g1a1f2a8987e_0_1121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0" name="Google Shape;3320;g1a1f2a8987e_0_1121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321" name="Google Shape;3321;g1a1f2a8987e_0_1121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g1a1f2a8987e_0_1121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g1a1f2a8987e_0_1121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g1a1f2a8987e_0_1121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5" name="Google Shape;3325;g1a1f2a8987e_0_11216"/>
          <p:cNvSpPr txBox="1"/>
          <p:nvPr>
            <p:ph type="title"/>
          </p:nvPr>
        </p:nvSpPr>
        <p:spPr>
          <a:xfrm>
            <a:off x="1203414" y="2372752"/>
            <a:ext cx="349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26" name="Google Shape;3326;g1a1f2a8987e_0_11216"/>
          <p:cNvSpPr txBox="1"/>
          <p:nvPr>
            <p:ph idx="6" type="body"/>
          </p:nvPr>
        </p:nvSpPr>
        <p:spPr>
          <a:xfrm>
            <a:off x="1203433" y="3039248"/>
            <a:ext cx="4063500" cy="1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327" name="Google Shape;3327;g1a1f2a8987e_0_1121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328" name="Google Shape;3328;g1a1f2a8987e_0_1121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9" name="Google Shape;3329;g1a1f2a8987e_0_1121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0" name="Google Shape;3330;g1a1f2a8987e_0_1121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1" name="Google Shape;3331;g1a1f2a8987e_0_1121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g1a1f2a8987e_0_11242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3334" name="Google Shape;3334;g1a1f2a8987e_0_11242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5" name="Google Shape;3335;g1a1f2a8987e_0_11242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6" name="Google Shape;3336;g1a1f2a8987e_0_11242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37" name="Google Shape;3337;g1a1f2a8987e_0_11242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38" name="Google Shape;3338;g1a1f2a8987e_0_11242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39" name="Google Shape;3339;g1a1f2a8987e_0_11242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40" name="Google Shape;3340;g1a1f2a8987e_0_11242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1" name="Google Shape;3341;g1a1f2a8987e_0_11242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342" name="Google Shape;3342;g1a1f2a8987e_0_11242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g1a1f2a8987e_0_1124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g1a1f2a8987e_0_1124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g1a1f2a8987e_0_1124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6" name="Google Shape;3346;g1a1f2a8987e_0_11242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347" name="Google Shape;3347;g1a1f2a8987e_0_1124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g1a1f2a8987e_0_1124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g1a1f2a8987e_0_1124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g1a1f2a8987e_0_1124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1" name="Google Shape;3351;g1a1f2a8987e_0_11242"/>
          <p:cNvSpPr txBox="1"/>
          <p:nvPr>
            <p:ph type="title"/>
          </p:nvPr>
        </p:nvSpPr>
        <p:spPr>
          <a:xfrm>
            <a:off x="1165352" y="1782780"/>
            <a:ext cx="770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2" name="Google Shape;3352;g1a1f2a8987e_0_11242"/>
          <p:cNvSpPr txBox="1"/>
          <p:nvPr>
            <p:ph idx="6" type="body"/>
          </p:nvPr>
        </p:nvSpPr>
        <p:spPr>
          <a:xfrm>
            <a:off x="1165352" y="3372420"/>
            <a:ext cx="7337700" cy="17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353" name="Google Shape;3353;g1a1f2a8987e_0_11242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354" name="Google Shape;3354;g1a1f2a8987e_0_1124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5" name="Google Shape;3355;g1a1f2a8987e_0_1124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6" name="Google Shape;3356;g1a1f2a8987e_0_1124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7" name="Google Shape;3357;g1a1f2a8987e_0_1124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g1a1f2a8987e_0_11268"/>
          <p:cNvSpPr txBox="1"/>
          <p:nvPr>
            <p:ph type="title"/>
          </p:nvPr>
        </p:nvSpPr>
        <p:spPr>
          <a:xfrm>
            <a:off x="9600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60" name="Google Shape;3360;g1a1f2a8987e_0_11268"/>
          <p:cNvSpPr txBox="1"/>
          <p:nvPr>
            <p:ph idx="1" type="subTitle"/>
          </p:nvPr>
        </p:nvSpPr>
        <p:spPr>
          <a:xfrm>
            <a:off x="9600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1" name="Google Shape;3361;g1a1f2a8987e_0_11268"/>
          <p:cNvSpPr txBox="1"/>
          <p:nvPr>
            <p:ph idx="2" type="title"/>
          </p:nvPr>
        </p:nvSpPr>
        <p:spPr>
          <a:xfrm>
            <a:off x="45384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62" name="Google Shape;3362;g1a1f2a8987e_0_11268"/>
          <p:cNvSpPr txBox="1"/>
          <p:nvPr>
            <p:ph idx="3" type="subTitle"/>
          </p:nvPr>
        </p:nvSpPr>
        <p:spPr>
          <a:xfrm>
            <a:off x="45384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3" name="Google Shape;3363;g1a1f2a8987e_0_11268"/>
          <p:cNvSpPr txBox="1"/>
          <p:nvPr>
            <p:ph idx="4" type="title"/>
          </p:nvPr>
        </p:nvSpPr>
        <p:spPr>
          <a:xfrm>
            <a:off x="81168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64" name="Google Shape;3364;g1a1f2a8987e_0_11268"/>
          <p:cNvSpPr txBox="1"/>
          <p:nvPr>
            <p:ph idx="5" type="subTitle"/>
          </p:nvPr>
        </p:nvSpPr>
        <p:spPr>
          <a:xfrm>
            <a:off x="81168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5" name="Google Shape;3365;g1a1f2a8987e_0_11268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3366" name="Google Shape;3366;g1a1f2a8987e_0_1126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7" name="Google Shape;3367;g1a1f2a8987e_0_1126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8" name="Google Shape;3368;g1a1f2a8987e_0_11268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69" name="Google Shape;3369;g1a1f2a8987e_0_11268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70" name="Google Shape;3370;g1a1f2a8987e_0_11268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71" name="Google Shape;3371;g1a1f2a8987e_0_11268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72" name="Google Shape;3372;g1a1f2a8987e_0_11268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3" name="Google Shape;3373;g1a1f2a8987e_0_11268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374" name="Google Shape;3374;g1a1f2a8987e_0_1126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g1a1f2a8987e_0_1126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g1a1f2a8987e_0_1126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g1a1f2a8987e_0_1126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8" name="Google Shape;3378;g1a1f2a8987e_0_11268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379" name="Google Shape;3379;g1a1f2a8987e_0_1126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g1a1f2a8987e_0_1126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g1a1f2a8987e_0_1126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g1a1f2a8987e_0_1126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3" name="Google Shape;3383;g1a1f2a8987e_0_11268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384" name="Google Shape;3384;g1a1f2a8987e_0_1126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5" name="Google Shape;3385;g1a1f2a8987e_0_1126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6" name="Google Shape;3386;g1a1f2a8987e_0_1126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7" name="Google Shape;3387;g1a1f2a8987e_0_1126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88" name="Google Shape;3388;g1a1f2a8987e_0_11268"/>
          <p:cNvSpPr txBox="1"/>
          <p:nvPr>
            <p:ph idx="14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g1a1f2a8987e_0_11299"/>
          <p:cNvSpPr txBox="1"/>
          <p:nvPr>
            <p:ph type="title"/>
          </p:nvPr>
        </p:nvSpPr>
        <p:spPr>
          <a:xfrm>
            <a:off x="1132933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91" name="Google Shape;3391;g1a1f2a8987e_0_11299"/>
          <p:cNvSpPr txBox="1"/>
          <p:nvPr>
            <p:ph idx="1" type="subTitle"/>
          </p:nvPr>
        </p:nvSpPr>
        <p:spPr>
          <a:xfrm>
            <a:off x="1132933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2" name="Google Shape;3392;g1a1f2a8987e_0_11299"/>
          <p:cNvSpPr txBox="1"/>
          <p:nvPr>
            <p:ph idx="2" type="title"/>
          </p:nvPr>
        </p:nvSpPr>
        <p:spPr>
          <a:xfrm>
            <a:off x="4538400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93" name="Google Shape;3393;g1a1f2a8987e_0_11299"/>
          <p:cNvSpPr txBox="1"/>
          <p:nvPr>
            <p:ph idx="3" type="subTitle"/>
          </p:nvPr>
        </p:nvSpPr>
        <p:spPr>
          <a:xfrm>
            <a:off x="4538400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4" name="Google Shape;3394;g1a1f2a8987e_0_11299"/>
          <p:cNvSpPr txBox="1"/>
          <p:nvPr>
            <p:ph idx="4" type="title"/>
          </p:nvPr>
        </p:nvSpPr>
        <p:spPr>
          <a:xfrm>
            <a:off x="7943867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95" name="Google Shape;3395;g1a1f2a8987e_0_11299"/>
          <p:cNvSpPr txBox="1"/>
          <p:nvPr>
            <p:ph idx="5" type="subTitle"/>
          </p:nvPr>
        </p:nvSpPr>
        <p:spPr>
          <a:xfrm>
            <a:off x="7943867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96" name="Google Shape;3396;g1a1f2a8987e_0_11299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7" name="Google Shape;3397;g1a1f2a8987e_0_11299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8" name="Google Shape;3398;g1a1f2a8987e_0_11299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99" name="Google Shape;3399;g1a1f2a8987e_0_11299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00" name="Google Shape;3400;g1a1f2a8987e_0_11299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01" name="Google Shape;3401;g1a1f2a8987e_0_11299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02" name="Google Shape;3402;g1a1f2a8987e_0_11299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03" name="Google Shape;3403;g1a1f2a8987e_0_11299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4" name="Google Shape;3404;g1a1f2a8987e_0_11299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405" name="Google Shape;3405;g1a1f2a8987e_0_1129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g1a1f2a8987e_0_1129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g1a1f2a8987e_0_1129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g1a1f2a8987e_0_1129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9" name="Google Shape;3409;g1a1f2a8987e_0_11299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410" name="Google Shape;3410;g1a1f2a8987e_0_11299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g1a1f2a8987e_0_11299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g1a1f2a8987e_0_11299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g1a1f2a8987e_0_11299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4" name="Google Shape;3414;g1a1f2a8987e_0_11299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415" name="Google Shape;3415;g1a1f2a8987e_0_1129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6" name="Google Shape;3416;g1a1f2a8987e_0_1129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7" name="Google Shape;3417;g1a1f2a8987e_0_1129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8" name="Google Shape;3418;g1a1f2a8987e_0_1129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19" name="Google Shape;3419;g1a1f2a8987e_0_11299"/>
          <p:cNvSpPr txBox="1"/>
          <p:nvPr>
            <p:ph idx="14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3420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1a1f2a8987e_0_11330"/>
          <p:cNvSpPr txBox="1"/>
          <p:nvPr>
            <p:ph type="title"/>
          </p:nvPr>
        </p:nvSpPr>
        <p:spPr>
          <a:xfrm>
            <a:off x="2759353" y="2515591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22" name="Google Shape;3422;g1a1f2a8987e_0_11330"/>
          <p:cNvSpPr txBox="1"/>
          <p:nvPr>
            <p:ph idx="1" type="subTitle"/>
          </p:nvPr>
        </p:nvSpPr>
        <p:spPr>
          <a:xfrm>
            <a:off x="2759353" y="302014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3" name="Google Shape;3423;g1a1f2a8987e_0_11330"/>
          <p:cNvSpPr txBox="1"/>
          <p:nvPr>
            <p:ph idx="2" type="title"/>
          </p:nvPr>
        </p:nvSpPr>
        <p:spPr>
          <a:xfrm>
            <a:off x="7809254" y="2515591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24" name="Google Shape;3424;g1a1f2a8987e_0_11330"/>
          <p:cNvSpPr txBox="1"/>
          <p:nvPr>
            <p:ph idx="3" type="subTitle"/>
          </p:nvPr>
        </p:nvSpPr>
        <p:spPr>
          <a:xfrm>
            <a:off x="7809254" y="302014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5" name="Google Shape;3425;g1a1f2a8987e_0_11330"/>
          <p:cNvSpPr txBox="1"/>
          <p:nvPr>
            <p:ph idx="4" type="title"/>
          </p:nvPr>
        </p:nvSpPr>
        <p:spPr>
          <a:xfrm>
            <a:off x="2759353" y="4235737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26" name="Google Shape;3426;g1a1f2a8987e_0_11330"/>
          <p:cNvSpPr txBox="1"/>
          <p:nvPr>
            <p:ph idx="5" type="subTitle"/>
          </p:nvPr>
        </p:nvSpPr>
        <p:spPr>
          <a:xfrm>
            <a:off x="2759353" y="478050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7" name="Google Shape;3427;g1a1f2a8987e_0_11330"/>
          <p:cNvSpPr txBox="1"/>
          <p:nvPr>
            <p:ph idx="6" type="title"/>
          </p:nvPr>
        </p:nvSpPr>
        <p:spPr>
          <a:xfrm>
            <a:off x="7809254" y="4235737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28" name="Google Shape;3428;g1a1f2a8987e_0_11330"/>
          <p:cNvSpPr txBox="1"/>
          <p:nvPr>
            <p:ph idx="7" type="subTitle"/>
          </p:nvPr>
        </p:nvSpPr>
        <p:spPr>
          <a:xfrm>
            <a:off x="7809254" y="478050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29" name="Google Shape;3429;g1a1f2a8987e_0_1133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0" name="Google Shape;3430;g1a1f2a8987e_0_1133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1" name="Google Shape;3431;g1a1f2a8987e_0_11330"/>
          <p:cNvSpPr txBox="1"/>
          <p:nvPr>
            <p:ph idx="8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32" name="Google Shape;3432;g1a1f2a8987e_0_11330"/>
          <p:cNvSpPr txBox="1"/>
          <p:nvPr>
            <p:ph idx="9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33" name="Google Shape;3433;g1a1f2a8987e_0_11330"/>
          <p:cNvSpPr txBox="1"/>
          <p:nvPr>
            <p:ph idx="1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34" name="Google Shape;3434;g1a1f2a8987e_0_11330"/>
          <p:cNvSpPr txBox="1"/>
          <p:nvPr>
            <p:ph idx="1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35" name="Google Shape;3435;g1a1f2a8987e_0_11330"/>
          <p:cNvSpPr txBox="1"/>
          <p:nvPr>
            <p:ph idx="1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36" name="Google Shape;3436;g1a1f2a8987e_0_1133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7" name="Google Shape;3437;g1a1f2a8987e_0_1133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438" name="Google Shape;3438;g1a1f2a8987e_0_1133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g1a1f2a8987e_0_1133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g1a1f2a8987e_0_1133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g1a1f2a8987e_0_1133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2" name="Google Shape;3442;g1a1f2a8987e_0_1133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443" name="Google Shape;3443;g1a1f2a8987e_0_1133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g1a1f2a8987e_0_1133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g1a1f2a8987e_0_1133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g1a1f2a8987e_0_1133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7" name="Google Shape;3447;g1a1f2a8987e_0_1133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448" name="Google Shape;3448;g1a1f2a8987e_0_1133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9" name="Google Shape;3449;g1a1f2a8987e_0_1133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0" name="Google Shape;3450;g1a1f2a8987e_0_1133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1" name="Google Shape;3451;g1a1f2a8987e_0_1133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52" name="Google Shape;3452;g1a1f2a8987e_0_11330"/>
          <p:cNvSpPr txBox="1"/>
          <p:nvPr>
            <p:ph idx="16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1a1f2a8987e_0_11363"/>
          <p:cNvSpPr txBox="1"/>
          <p:nvPr>
            <p:ph type="title"/>
          </p:nvPr>
        </p:nvSpPr>
        <p:spPr>
          <a:xfrm>
            <a:off x="1215677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5" name="Google Shape;3455;g1a1f2a8987e_0_11363"/>
          <p:cNvSpPr txBox="1"/>
          <p:nvPr>
            <p:ph idx="1" type="subTitle"/>
          </p:nvPr>
        </p:nvSpPr>
        <p:spPr>
          <a:xfrm>
            <a:off x="1215677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6" name="Google Shape;3456;g1a1f2a8987e_0_11363"/>
          <p:cNvSpPr txBox="1"/>
          <p:nvPr>
            <p:ph idx="2" type="title"/>
          </p:nvPr>
        </p:nvSpPr>
        <p:spPr>
          <a:xfrm>
            <a:off x="4754798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7" name="Google Shape;3457;g1a1f2a8987e_0_11363"/>
          <p:cNvSpPr txBox="1"/>
          <p:nvPr>
            <p:ph idx="3" type="subTitle"/>
          </p:nvPr>
        </p:nvSpPr>
        <p:spPr>
          <a:xfrm>
            <a:off x="4754798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8" name="Google Shape;3458;g1a1f2a8987e_0_11363"/>
          <p:cNvSpPr txBox="1"/>
          <p:nvPr>
            <p:ph idx="4" type="title"/>
          </p:nvPr>
        </p:nvSpPr>
        <p:spPr>
          <a:xfrm>
            <a:off x="1215677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9" name="Google Shape;3459;g1a1f2a8987e_0_11363"/>
          <p:cNvSpPr txBox="1"/>
          <p:nvPr>
            <p:ph idx="5" type="subTitle"/>
          </p:nvPr>
        </p:nvSpPr>
        <p:spPr>
          <a:xfrm>
            <a:off x="1215677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0" name="Google Shape;3460;g1a1f2a8987e_0_11363"/>
          <p:cNvSpPr txBox="1"/>
          <p:nvPr>
            <p:ph idx="6" type="title"/>
          </p:nvPr>
        </p:nvSpPr>
        <p:spPr>
          <a:xfrm>
            <a:off x="4754798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1" name="Google Shape;3461;g1a1f2a8987e_0_11363"/>
          <p:cNvSpPr txBox="1"/>
          <p:nvPr>
            <p:ph idx="7" type="subTitle"/>
          </p:nvPr>
        </p:nvSpPr>
        <p:spPr>
          <a:xfrm>
            <a:off x="4754800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2" name="Google Shape;3462;g1a1f2a8987e_0_11363"/>
          <p:cNvSpPr txBox="1"/>
          <p:nvPr>
            <p:ph idx="8" type="title"/>
          </p:nvPr>
        </p:nvSpPr>
        <p:spPr>
          <a:xfrm>
            <a:off x="8293923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3" name="Google Shape;3463;g1a1f2a8987e_0_11363"/>
          <p:cNvSpPr txBox="1"/>
          <p:nvPr>
            <p:ph idx="9" type="subTitle"/>
          </p:nvPr>
        </p:nvSpPr>
        <p:spPr>
          <a:xfrm>
            <a:off x="8293923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4" name="Google Shape;3464;g1a1f2a8987e_0_11363"/>
          <p:cNvSpPr txBox="1"/>
          <p:nvPr>
            <p:ph idx="13" type="title"/>
          </p:nvPr>
        </p:nvSpPr>
        <p:spPr>
          <a:xfrm>
            <a:off x="8293923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5" name="Google Shape;3465;g1a1f2a8987e_0_11363"/>
          <p:cNvSpPr txBox="1"/>
          <p:nvPr>
            <p:ph idx="14" type="subTitle"/>
          </p:nvPr>
        </p:nvSpPr>
        <p:spPr>
          <a:xfrm>
            <a:off x="8293923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66" name="Google Shape;3466;g1a1f2a8987e_0_1136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7" name="Google Shape;3467;g1a1f2a8987e_0_1136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8" name="Google Shape;3468;g1a1f2a8987e_0_11363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69" name="Google Shape;3469;g1a1f2a8987e_0_11363"/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70" name="Google Shape;3470;g1a1f2a8987e_0_11363"/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71" name="Google Shape;3471;g1a1f2a8987e_0_11363"/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72" name="Google Shape;3472;g1a1f2a8987e_0_11363"/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73" name="Google Shape;3473;g1a1f2a8987e_0_1136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4" name="Google Shape;3474;g1a1f2a8987e_0_1136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475" name="Google Shape;3475;g1a1f2a8987e_0_1136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g1a1f2a8987e_0_1136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g1a1f2a8987e_0_1136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g1a1f2a8987e_0_1136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9" name="Google Shape;3479;g1a1f2a8987e_0_1136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480" name="Google Shape;3480;g1a1f2a8987e_0_1136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g1a1f2a8987e_0_1136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g1a1f2a8987e_0_1136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g1a1f2a8987e_0_1136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4" name="Google Shape;3484;g1a1f2a8987e_0_1136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485" name="Google Shape;3485;g1a1f2a8987e_0_1136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6" name="Google Shape;3486;g1a1f2a8987e_0_1136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7" name="Google Shape;3487;g1a1f2a8987e_0_1136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8" name="Google Shape;3488;g1a1f2a8987e_0_1136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89" name="Google Shape;3489;g1a1f2a8987e_0_11363"/>
          <p:cNvSpPr txBox="1"/>
          <p:nvPr>
            <p:ph idx="20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g1a1f2a8987e_0_11400"/>
          <p:cNvSpPr txBox="1"/>
          <p:nvPr>
            <p:ph hasCustomPrompt="1" type="title"/>
          </p:nvPr>
        </p:nvSpPr>
        <p:spPr>
          <a:xfrm>
            <a:off x="1152417" y="1363081"/>
            <a:ext cx="245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92" name="Google Shape;3492;g1a1f2a8987e_0_11400"/>
          <p:cNvSpPr txBox="1"/>
          <p:nvPr>
            <p:ph idx="1" type="subTitle"/>
          </p:nvPr>
        </p:nvSpPr>
        <p:spPr>
          <a:xfrm>
            <a:off x="1152417" y="2069106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3" name="Google Shape;3493;g1a1f2a8987e_0_11400"/>
          <p:cNvSpPr txBox="1"/>
          <p:nvPr>
            <p:ph hasCustomPrompt="1" idx="2" type="title"/>
          </p:nvPr>
        </p:nvSpPr>
        <p:spPr>
          <a:xfrm>
            <a:off x="4265400" y="2853388"/>
            <a:ext cx="2462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94" name="Google Shape;3494;g1a1f2a8987e_0_11400"/>
          <p:cNvSpPr txBox="1"/>
          <p:nvPr>
            <p:ph idx="3" type="subTitle"/>
          </p:nvPr>
        </p:nvSpPr>
        <p:spPr>
          <a:xfrm>
            <a:off x="4267200" y="3559413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5" name="Google Shape;3495;g1a1f2a8987e_0_11400"/>
          <p:cNvSpPr txBox="1"/>
          <p:nvPr>
            <p:ph hasCustomPrompt="1" idx="4" type="title"/>
          </p:nvPr>
        </p:nvSpPr>
        <p:spPr>
          <a:xfrm>
            <a:off x="7381983" y="4343694"/>
            <a:ext cx="2462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96" name="Google Shape;3496;g1a1f2a8987e_0_11400"/>
          <p:cNvSpPr txBox="1"/>
          <p:nvPr>
            <p:ph idx="5" type="subTitle"/>
          </p:nvPr>
        </p:nvSpPr>
        <p:spPr>
          <a:xfrm>
            <a:off x="7381983" y="5049719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97" name="Google Shape;3497;g1a1f2a8987e_0_1140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8" name="Google Shape;3498;g1a1f2a8987e_0_1140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9" name="Google Shape;3499;g1a1f2a8987e_0_11400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00" name="Google Shape;3500;g1a1f2a8987e_0_11400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01" name="Google Shape;3501;g1a1f2a8987e_0_11400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02" name="Google Shape;3502;g1a1f2a8987e_0_11400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03" name="Google Shape;3503;g1a1f2a8987e_0_11400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04" name="Google Shape;3504;g1a1f2a8987e_0_1140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5" name="Google Shape;3505;g1a1f2a8987e_0_1140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506" name="Google Shape;3506;g1a1f2a8987e_0_1140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g1a1f2a8987e_0_1140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g1a1f2a8987e_0_1140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g1a1f2a8987e_0_1140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0" name="Google Shape;3510;g1a1f2a8987e_0_1140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511" name="Google Shape;3511;g1a1f2a8987e_0_1140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g1a1f2a8987e_0_1140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g1a1f2a8987e_0_1140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g1a1f2a8987e_0_1140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5" name="Google Shape;3515;g1a1f2a8987e_0_1140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516" name="Google Shape;3516;g1a1f2a8987e_0_1140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7" name="Google Shape;3517;g1a1f2a8987e_0_1140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8" name="Google Shape;3518;g1a1f2a8987e_0_1140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9" name="Google Shape;3519;g1a1f2a8987e_0_1140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g1a1f2a8987e_0_11430"/>
          <p:cNvSpPr txBox="1"/>
          <p:nvPr>
            <p:ph type="ctrTitle"/>
          </p:nvPr>
        </p:nvSpPr>
        <p:spPr>
          <a:xfrm>
            <a:off x="3240000" y="1480702"/>
            <a:ext cx="5712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22" name="Google Shape;3522;g1a1f2a8987e_0_11430"/>
          <p:cNvSpPr txBox="1"/>
          <p:nvPr>
            <p:ph idx="1" type="subTitle"/>
          </p:nvPr>
        </p:nvSpPr>
        <p:spPr>
          <a:xfrm>
            <a:off x="3233400" y="2561339"/>
            <a:ext cx="57252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3523" name="Google Shape;3523;g1a1f2a8987e_0_1143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4" name="Google Shape;3524;g1a1f2a8987e_0_1143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5" name="Google Shape;3525;g1a1f2a8987e_0_11430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26" name="Google Shape;3526;g1a1f2a8987e_0_11430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27" name="Google Shape;3527;g1a1f2a8987e_0_11430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28" name="Google Shape;3528;g1a1f2a8987e_0_11430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29" name="Google Shape;3529;g1a1f2a8987e_0_11430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30" name="Google Shape;3530;g1a1f2a8987e_0_1143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1" name="Google Shape;3531;g1a1f2a8987e_0_1143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532" name="Google Shape;3532;g1a1f2a8987e_0_1143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g1a1f2a8987e_0_1143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g1a1f2a8987e_0_1143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g1a1f2a8987e_0_1143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6" name="Google Shape;3536;g1a1f2a8987e_0_1143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537" name="Google Shape;3537;g1a1f2a8987e_0_1143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g1a1f2a8987e_0_1143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g1a1f2a8987e_0_1143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g1a1f2a8987e_0_1143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1" name="Google Shape;3541;g1a1f2a8987e_0_1143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542" name="Google Shape;3542;g1a1f2a8987e_0_1143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3" name="Google Shape;3543;g1a1f2a8987e_0_1143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4" name="Google Shape;3544;g1a1f2a8987e_0_1143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5" name="Google Shape;3545;g1a1f2a8987e_0_1143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46" name="Google Shape;3546;g1a1f2a8987e_0_11430"/>
          <p:cNvSpPr txBox="1"/>
          <p:nvPr/>
        </p:nvSpPr>
        <p:spPr>
          <a:xfrm>
            <a:off x="2371000" y="4678515"/>
            <a:ext cx="7449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8" name="Google Shape;3548;g1a1f2a8987e_0_1145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9" name="Google Shape;3549;g1a1f2a8987e_0_1145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0" name="Google Shape;3550;g1a1f2a8987e_0_11457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51" name="Google Shape;3551;g1a1f2a8987e_0_11457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52" name="Google Shape;3552;g1a1f2a8987e_0_11457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53" name="Google Shape;3553;g1a1f2a8987e_0_11457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54" name="Google Shape;3554;g1a1f2a8987e_0_11457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55" name="Google Shape;3555;g1a1f2a8987e_0_1145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6" name="Google Shape;3556;g1a1f2a8987e_0_1145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557" name="Google Shape;3557;g1a1f2a8987e_0_1145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g1a1f2a8987e_0_1145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g1a1f2a8987e_0_1145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g1a1f2a8987e_0_1145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1" name="Google Shape;3561;g1a1f2a8987e_0_1145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562" name="Google Shape;3562;g1a1f2a8987e_0_1145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g1a1f2a8987e_0_1145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g1a1f2a8987e_0_1145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g1a1f2a8987e_0_1145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6" name="Google Shape;3566;g1a1f2a8987e_0_1145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567" name="Google Shape;3567;g1a1f2a8987e_0_1145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8" name="Google Shape;3568;g1a1f2a8987e_0_1145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9" name="Google Shape;3569;g1a1f2a8987e_0_1145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0" name="Google Shape;3570;g1a1f2a8987e_0_1145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2" name="Google Shape;3572;g1a1f2a8987e_0_11481"/>
          <p:cNvGrpSpPr/>
          <p:nvPr/>
        </p:nvGrpSpPr>
        <p:grpSpPr>
          <a:xfrm>
            <a:off x="10378847" y="1271083"/>
            <a:ext cx="672856" cy="544194"/>
            <a:chOff x="1271525" y="4920325"/>
            <a:chExt cx="655039" cy="706378"/>
          </a:xfrm>
        </p:grpSpPr>
        <p:sp>
          <p:nvSpPr>
            <p:cNvPr id="3573" name="Google Shape;3573;g1a1f2a8987e_0_11481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g1a1f2a8987e_0_11481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5" name="Google Shape;3575;g1a1f2a8987e_0_11481"/>
          <p:cNvGrpSpPr/>
          <p:nvPr/>
        </p:nvGrpSpPr>
        <p:grpSpPr>
          <a:xfrm>
            <a:off x="849180" y="3650328"/>
            <a:ext cx="660350" cy="794590"/>
            <a:chOff x="937334" y="4305428"/>
            <a:chExt cx="495275" cy="794590"/>
          </a:xfrm>
        </p:grpSpPr>
        <p:grpSp>
          <p:nvGrpSpPr>
            <p:cNvPr id="3576" name="Google Shape;3576;g1a1f2a8987e_0_11481"/>
            <p:cNvGrpSpPr/>
            <p:nvPr/>
          </p:nvGrpSpPr>
          <p:grpSpPr>
            <a:xfrm>
              <a:off x="937334" y="4597068"/>
              <a:ext cx="222000" cy="502950"/>
              <a:chOff x="690709" y="1212543"/>
              <a:chExt cx="222000" cy="502950"/>
            </a:xfrm>
          </p:grpSpPr>
          <p:sp>
            <p:nvSpPr>
              <p:cNvPr id="3577" name="Google Shape;3577;g1a1f2a8987e_0_11481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g1a1f2a8987e_0_11481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9" name="Google Shape;3579;g1a1f2a8987e_0_11481"/>
            <p:cNvGrpSpPr/>
            <p:nvPr/>
          </p:nvGrpSpPr>
          <p:grpSpPr>
            <a:xfrm>
              <a:off x="1210609" y="4305428"/>
              <a:ext cx="222000" cy="502950"/>
              <a:chOff x="690709" y="1212543"/>
              <a:chExt cx="222000" cy="502950"/>
            </a:xfrm>
          </p:grpSpPr>
          <p:sp>
            <p:nvSpPr>
              <p:cNvPr id="3580" name="Google Shape;3580;g1a1f2a8987e_0_11481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g1a1f2a8987e_0_11481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82" name="Google Shape;3582;g1a1f2a8987e_0_11481"/>
          <p:cNvGrpSpPr/>
          <p:nvPr/>
        </p:nvGrpSpPr>
        <p:grpSpPr>
          <a:xfrm>
            <a:off x="8397386" y="5828697"/>
            <a:ext cx="1002169" cy="221700"/>
            <a:chOff x="7408350" y="5643697"/>
            <a:chExt cx="751645" cy="221700"/>
          </a:xfrm>
        </p:grpSpPr>
        <p:sp>
          <p:nvSpPr>
            <p:cNvPr id="3583" name="Google Shape;3583;g1a1f2a8987e_0_11481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g1a1f2a8987e_0_11481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g1a1f2a8987e_0_11481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6" name="Google Shape;3586;g1a1f2a8987e_0_11481"/>
          <p:cNvSpPr/>
          <p:nvPr/>
        </p:nvSpPr>
        <p:spPr>
          <a:xfrm>
            <a:off x="1256171" y="4526753"/>
            <a:ext cx="3613752" cy="2701654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1f2a8987e_0_3219"/>
          <p:cNvSpPr txBox="1"/>
          <p:nvPr>
            <p:ph type="ctrTitle"/>
          </p:nvPr>
        </p:nvSpPr>
        <p:spPr>
          <a:xfrm>
            <a:off x="591833" y="1671971"/>
            <a:ext cx="6126000" cy="21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b="1" sz="6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7" name="Google Shape;167;g1a1f2a8987e_0_3219"/>
          <p:cNvSpPr txBox="1"/>
          <p:nvPr>
            <p:ph idx="1" type="subTitle"/>
          </p:nvPr>
        </p:nvSpPr>
        <p:spPr>
          <a:xfrm>
            <a:off x="591819" y="4639729"/>
            <a:ext cx="62691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7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8" name="Google Shape;168;g1a1f2a8987e_0_3219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9" name="Google Shape;169;g1a1f2a8987e_0_3219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g1a1f2a8987e_0_3219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71" name="Google Shape;171;g1a1f2a8987e_0_321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g1a1f2a8987e_0_321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g1a1f2a8987e_0_321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g1a1f2a8987e_0_321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g1a1f2a8987e_0_3219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76" name="Google Shape;176;g1a1f2a8987e_0_3219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g1a1f2a8987e_0_3219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g1a1f2a8987e_0_3219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g1a1f2a8987e_0_3219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0" name="Google Shape;180;g1a1f2a8987e_0_3219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g1a1f2a8987e_0_3219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g1a1f2a8987e_0_3219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3" name="Google Shape;183;g1a1f2a8987e_0_3219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4" name="Google Shape;184;g1a1f2a8987e_0_3219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5" name="Google Shape;185;g1a1f2a8987e_0_3219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86" name="Google Shape;186;g1a1f2a8987e_0_3219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87" name="Google Shape;187;g1a1f2a8987e_0_321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g1a1f2a8987e_0_321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g1a1f2a8987e_0_321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g1a1f2a8987e_0_321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g1a1f2a8987e_0_324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g1a1f2a8987e_0_324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g1a1f2a8987e_0_3245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5" name="Google Shape;195;g1a1f2a8987e_0_3245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6" name="Google Shape;196;g1a1f2a8987e_0_3245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g1a1f2a8987e_0_3245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8" name="Google Shape;198;g1a1f2a8987e_0_3245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9" name="Google Shape;199;g1a1f2a8987e_0_3245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" name="Google Shape;200;g1a1f2a8987e_0_3245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1" name="Google Shape;201;g1a1f2a8987e_0_324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g1a1f2a8987e_0_324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03" name="Google Shape;203;g1a1f2a8987e_0_324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1a1f2a8987e_0_324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1a1f2a8987e_0_324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1a1f2a8987e_0_324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g1a1f2a8987e_0_324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08" name="Google Shape;208;g1a1f2a8987e_0_324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1a1f2a8987e_0_324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1a1f2a8987e_0_324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1a1f2a8987e_0_324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g1a1f2a8987e_0_324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13" name="Google Shape;213;g1a1f2a8987e_0_324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g1a1f2a8987e_0_324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g1a1f2a8987e_0_324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g1a1f2a8987e_0_324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1f2a8987e_0_3271"/>
          <p:cNvSpPr txBox="1"/>
          <p:nvPr>
            <p:ph idx="1" type="body"/>
          </p:nvPr>
        </p:nvSpPr>
        <p:spPr>
          <a:xfrm>
            <a:off x="690800" y="2078344"/>
            <a:ext cx="10810500" cy="4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9" name="Google Shape;219;g1a1f2a8987e_0_3271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0" name="Google Shape;220;g1a1f2a8987e_0_327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g1a1f2a8987e_0_327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22" name="Google Shape;222;g1a1f2a8987e_0_327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g1a1f2a8987e_0_327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g1a1f2a8987e_0_327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1a1f2a8987e_0_327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g1a1f2a8987e_0_327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27" name="Google Shape;227;g1a1f2a8987e_0_327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g1a1f2a8987e_0_327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g1a1f2a8987e_0_327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g1a1f2a8987e_0_327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1" name="Google Shape;231;g1a1f2a8987e_0_327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g1a1f2a8987e_0_327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g1a1f2a8987e_0_3271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4" name="Google Shape;234;g1a1f2a8987e_0_3271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5" name="Google Shape;235;g1a1f2a8987e_0_3271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6" name="Google Shape;236;g1a1f2a8987e_0_3271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37" name="Google Shape;237;g1a1f2a8987e_0_327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38" name="Google Shape;238;g1a1f2a8987e_0_327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g1a1f2a8987e_0_327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g1a1f2a8987e_0_327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g1a1f2a8987e_0_327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g1a1f2a8987e_0_3271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g1a1f2a8987e_0_329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g1a1f2a8987e_0_329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g1a1f2a8987e_0_3297"/>
          <p:cNvSpPr txBox="1"/>
          <p:nvPr>
            <p:ph idx="1" type="subTitle"/>
          </p:nvPr>
        </p:nvSpPr>
        <p:spPr>
          <a:xfrm>
            <a:off x="2463073" y="3893669"/>
            <a:ext cx="31212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g1a1f2a8987e_0_3297"/>
          <p:cNvSpPr txBox="1"/>
          <p:nvPr>
            <p:ph idx="2" type="subTitle"/>
          </p:nvPr>
        </p:nvSpPr>
        <p:spPr>
          <a:xfrm>
            <a:off x="6607727" y="3893669"/>
            <a:ext cx="31212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g1a1f2a8987e_0_3297"/>
          <p:cNvSpPr txBox="1"/>
          <p:nvPr>
            <p:ph idx="3" type="subTitle"/>
          </p:nvPr>
        </p:nvSpPr>
        <p:spPr>
          <a:xfrm>
            <a:off x="2463073" y="4427859"/>
            <a:ext cx="3054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g1a1f2a8987e_0_3297"/>
          <p:cNvSpPr txBox="1"/>
          <p:nvPr>
            <p:ph idx="4" type="subTitle"/>
          </p:nvPr>
        </p:nvSpPr>
        <p:spPr>
          <a:xfrm>
            <a:off x="6607727" y="4427859"/>
            <a:ext cx="3054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g1a1f2a8987e_0_3297"/>
          <p:cNvSpPr txBox="1"/>
          <p:nvPr>
            <p:ph idx="5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1" name="Google Shape;251;g1a1f2a8987e_0_3297"/>
          <p:cNvSpPr txBox="1"/>
          <p:nvPr>
            <p:ph idx="6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2" name="Google Shape;252;g1a1f2a8987e_0_3297"/>
          <p:cNvSpPr txBox="1"/>
          <p:nvPr>
            <p:ph idx="7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3" name="Google Shape;253;g1a1f2a8987e_0_3297"/>
          <p:cNvSpPr txBox="1"/>
          <p:nvPr>
            <p:ph idx="8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4" name="Google Shape;254;g1a1f2a8987e_0_329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g1a1f2a8987e_0_329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56" name="Google Shape;256;g1a1f2a8987e_0_329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g1a1f2a8987e_0_329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1a1f2a8987e_0_329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1a1f2a8987e_0_329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g1a1f2a8987e_0_329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61" name="Google Shape;261;g1a1f2a8987e_0_329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g1a1f2a8987e_0_329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g1a1f2a8987e_0_329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1a1f2a8987e_0_329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g1a1f2a8987e_0_3297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66" name="Google Shape;266;g1a1f2a8987e_0_329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67" name="Google Shape;267;g1a1f2a8987e_0_329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g1a1f2a8987e_0_329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g1a1f2a8987e_0_329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g1a1f2a8987e_0_329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1" name="Google Shape;271;g1a1f2a8987e_0_3297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g1a1f2a8987e_0_332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g1a1f2a8987e_0_332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g1a1f2a8987e_0_3326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6" name="Google Shape;276;g1a1f2a8987e_0_3326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7" name="Google Shape;277;g1a1f2a8987e_0_3326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8" name="Google Shape;278;g1a1f2a8987e_0_3326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9" name="Google Shape;279;g1a1f2a8987e_0_3326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0" name="Google Shape;280;g1a1f2a8987e_0_332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g1a1f2a8987e_0_332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82" name="Google Shape;282;g1a1f2a8987e_0_332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g1a1f2a8987e_0_332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g1a1f2a8987e_0_332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g1a1f2a8987e_0_332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g1a1f2a8987e_0_332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87" name="Google Shape;287;g1a1f2a8987e_0_332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g1a1f2a8987e_0_332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g1a1f2a8987e_0_332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g1a1f2a8987e_0_332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g1a1f2a8987e_0_332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92" name="Google Shape;292;g1a1f2a8987e_0_332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g1a1f2a8987e_0_332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g1a1f2a8987e_0_332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g1a1f2a8987e_0_332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6" name="Google Shape;296;g1a1f2a8987e_0_3326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1f2a8987e_0_3351"/>
          <p:cNvSpPr txBox="1"/>
          <p:nvPr>
            <p:ph type="title"/>
          </p:nvPr>
        </p:nvSpPr>
        <p:spPr>
          <a:xfrm>
            <a:off x="6868870" y="2836629"/>
            <a:ext cx="175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g1a1f2a8987e_0_3351"/>
          <p:cNvSpPr txBox="1"/>
          <p:nvPr>
            <p:ph idx="1" type="body"/>
          </p:nvPr>
        </p:nvSpPr>
        <p:spPr>
          <a:xfrm>
            <a:off x="6868870" y="3489433"/>
            <a:ext cx="3957900" cy="19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0" name="Google Shape;300;g1a1f2a8987e_0_3351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301" name="Google Shape;301;g1a1f2a8987e_0_335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g1a1f2a8987e_0_335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g1a1f2a8987e_0_3351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4" name="Google Shape;304;g1a1f2a8987e_0_3351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5" name="Google Shape;305;g1a1f2a8987e_0_3351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6" name="Google Shape;306;g1a1f2a8987e_0_3351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7" name="Google Shape;307;g1a1f2a8987e_0_335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g1a1f2a8987e_0_335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09" name="Google Shape;309;g1a1f2a8987e_0_335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1a1f2a8987e_0_335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g1a1f2a8987e_0_335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g1a1f2a8987e_0_335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g1a1f2a8987e_0_335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14" name="Google Shape;314;g1a1f2a8987e_0_335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g1a1f2a8987e_0_335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1a1f2a8987e_0_335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g1a1f2a8987e_0_335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g1a1f2a8987e_0_335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19" name="Google Shape;319;g1a1f2a8987e_0_335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g1a1f2a8987e_0_335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g1a1f2a8987e_0_335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g1a1f2a8987e_0_335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g1a1f2a8987e_0_337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g1a1f2a8987e_0_337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g1a1f2a8987e_0_3377"/>
          <p:cNvSpPr txBox="1"/>
          <p:nvPr>
            <p:ph type="title"/>
          </p:nvPr>
        </p:nvSpPr>
        <p:spPr>
          <a:xfrm>
            <a:off x="2834400" y="2424539"/>
            <a:ext cx="6523200" cy="10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27" name="Google Shape;327;g1a1f2a8987e_0_3377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8" name="Google Shape;328;g1a1f2a8987e_0_3377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9" name="Google Shape;329;g1a1f2a8987e_0_3377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0" name="Google Shape;330;g1a1f2a8987e_0_3377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1" name="Google Shape;331;g1a1f2a8987e_0_3377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2" name="Google Shape;332;g1a1f2a8987e_0_337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g1a1f2a8987e_0_337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34" name="Google Shape;334;g1a1f2a8987e_0_337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g1a1f2a8987e_0_337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g1a1f2a8987e_0_337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g1a1f2a8987e_0_337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g1a1f2a8987e_0_337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39" name="Google Shape;339;g1a1f2a8987e_0_337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g1a1f2a8987e_0_337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g1a1f2a8987e_0_337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g1a1f2a8987e_0_337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g1a1f2a8987e_0_337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44" name="Google Shape;344;g1a1f2a8987e_0_337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g1a1f2a8987e_0_337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g1a1f2a8987e_0_337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g1a1f2a8987e_0_337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Google Shape;349;g1a1f2a8987e_0_3402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g1a1f2a8987e_0_3402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g1a1f2a8987e_0_3402"/>
          <p:cNvSpPr txBox="1"/>
          <p:nvPr>
            <p:ph type="title"/>
          </p:nvPr>
        </p:nvSpPr>
        <p:spPr>
          <a:xfrm>
            <a:off x="6686030" y="3405867"/>
            <a:ext cx="485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2" name="Google Shape;352;g1a1f2a8987e_0_3402"/>
          <p:cNvSpPr txBox="1"/>
          <p:nvPr>
            <p:ph idx="1" type="subTitle"/>
          </p:nvPr>
        </p:nvSpPr>
        <p:spPr>
          <a:xfrm>
            <a:off x="6686030" y="4301979"/>
            <a:ext cx="3706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g1a1f2a8987e_0_3402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4" name="Google Shape;354;g1a1f2a8987e_0_3402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5" name="Google Shape;355;g1a1f2a8987e_0_3402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6" name="Google Shape;356;g1a1f2a8987e_0_3402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7" name="Google Shape;357;g1a1f2a8987e_0_3402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g1a1f2a8987e_0_3402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59" name="Google Shape;359;g1a1f2a8987e_0_3402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g1a1f2a8987e_0_340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g1a1f2a8987e_0_340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g1a1f2a8987e_0_340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g1a1f2a8987e_0_3402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64" name="Google Shape;364;g1a1f2a8987e_0_340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g1a1f2a8987e_0_340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g1a1f2a8987e_0_340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1a1f2a8987e_0_340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g1a1f2a8987e_0_3402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369" name="Google Shape;369;g1a1f2a8987e_0_3402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70" name="Google Shape;370;g1a1f2a8987e_0_340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g1a1f2a8987e_0_340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g1a1f2a8987e_0_340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g1a1f2a8987e_0_340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a1f2a8987e_0_3428"/>
          <p:cNvSpPr/>
          <p:nvPr/>
        </p:nvSpPr>
        <p:spPr>
          <a:xfrm>
            <a:off x="-1074703" y="4576550"/>
            <a:ext cx="7923600" cy="256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  <a:effectLst>
            <a:outerShdw blurRad="57150" rotWithShape="0" algn="bl" dir="3300000" dist="123825">
              <a:srgbClr val="191919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a1f2a8987e_0_3428"/>
          <p:cNvSpPr txBox="1"/>
          <p:nvPr>
            <p:ph type="title"/>
          </p:nvPr>
        </p:nvSpPr>
        <p:spPr>
          <a:xfrm>
            <a:off x="719333" y="5167948"/>
            <a:ext cx="55647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g1a1f2a8987e_0_343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g1a1f2a8987e_0_343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g1a1f2a8987e_0_3431"/>
          <p:cNvSpPr txBox="1"/>
          <p:nvPr>
            <p:ph hasCustomPrompt="1" type="title"/>
          </p:nvPr>
        </p:nvSpPr>
        <p:spPr>
          <a:xfrm>
            <a:off x="1712000" y="2247312"/>
            <a:ext cx="87681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1" name="Google Shape;381;g1a1f2a8987e_0_3431"/>
          <p:cNvSpPr txBox="1"/>
          <p:nvPr>
            <p:ph idx="1" type="subTitle"/>
          </p:nvPr>
        </p:nvSpPr>
        <p:spPr>
          <a:xfrm>
            <a:off x="1712000" y="4018188"/>
            <a:ext cx="87681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2" name="Google Shape;382;g1a1f2a8987e_0_3431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3" name="Google Shape;383;g1a1f2a8987e_0_3431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4" name="Google Shape;384;g1a1f2a8987e_0_3431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5" name="Google Shape;385;g1a1f2a8987e_0_3431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6" name="Google Shape;386;g1a1f2a8987e_0_3431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7" name="Google Shape;387;g1a1f2a8987e_0_343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g1a1f2a8987e_0_343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389" name="Google Shape;389;g1a1f2a8987e_0_343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g1a1f2a8987e_0_343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g1a1f2a8987e_0_343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g1a1f2a8987e_0_343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g1a1f2a8987e_0_343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394" name="Google Shape;394;g1a1f2a8987e_0_343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g1a1f2a8987e_0_343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g1a1f2a8987e_0_343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g1a1f2a8987e_0_343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g1a1f2a8987e_0_343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399" name="Google Shape;399;g1a1f2a8987e_0_343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g1a1f2a8987e_0_343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g1a1f2a8987e_0_343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g1a1f2a8987e_0_343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a1f2a8987e_0_3458"/>
          <p:cNvSpPr txBox="1"/>
          <p:nvPr>
            <p:ph type="title"/>
          </p:nvPr>
        </p:nvSpPr>
        <p:spPr>
          <a:xfrm>
            <a:off x="4999741" y="21145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6" name="Google Shape;406;g1a1f2a8987e_0_3458"/>
          <p:cNvSpPr txBox="1"/>
          <p:nvPr>
            <p:ph idx="1" type="subTitle"/>
          </p:nvPr>
        </p:nvSpPr>
        <p:spPr>
          <a:xfrm>
            <a:off x="4999741" y="26737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g1a1f2a8987e_0_3458"/>
          <p:cNvSpPr txBox="1"/>
          <p:nvPr>
            <p:ph idx="2" type="title"/>
          </p:nvPr>
        </p:nvSpPr>
        <p:spPr>
          <a:xfrm>
            <a:off x="8476535" y="21145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8" name="Google Shape;408;g1a1f2a8987e_0_3458"/>
          <p:cNvSpPr txBox="1"/>
          <p:nvPr>
            <p:ph idx="3" type="subTitle"/>
          </p:nvPr>
        </p:nvSpPr>
        <p:spPr>
          <a:xfrm>
            <a:off x="8476535" y="26737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g1a1f2a8987e_0_3458"/>
          <p:cNvSpPr txBox="1"/>
          <p:nvPr>
            <p:ph idx="4" type="title"/>
          </p:nvPr>
        </p:nvSpPr>
        <p:spPr>
          <a:xfrm>
            <a:off x="4999741" y="43611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0" name="Google Shape;410;g1a1f2a8987e_0_3458"/>
          <p:cNvSpPr txBox="1"/>
          <p:nvPr>
            <p:ph idx="5" type="subTitle"/>
          </p:nvPr>
        </p:nvSpPr>
        <p:spPr>
          <a:xfrm>
            <a:off x="4999741" y="49203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g1a1f2a8987e_0_3458"/>
          <p:cNvSpPr txBox="1"/>
          <p:nvPr>
            <p:ph idx="6" type="title"/>
          </p:nvPr>
        </p:nvSpPr>
        <p:spPr>
          <a:xfrm>
            <a:off x="8476535" y="43611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2" name="Google Shape;412;g1a1f2a8987e_0_3458"/>
          <p:cNvSpPr txBox="1"/>
          <p:nvPr>
            <p:ph idx="7" type="subTitle"/>
          </p:nvPr>
        </p:nvSpPr>
        <p:spPr>
          <a:xfrm>
            <a:off x="8476535" y="49203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g1a1f2a8987e_0_3458"/>
          <p:cNvSpPr txBox="1"/>
          <p:nvPr>
            <p:ph idx="8" type="title"/>
          </p:nvPr>
        </p:nvSpPr>
        <p:spPr>
          <a:xfrm>
            <a:off x="690733" y="2753550"/>
            <a:ext cx="36345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4" name="Google Shape;414;g1a1f2a8987e_0_3458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415" name="Google Shape;415;g1a1f2a8987e_0_345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g1a1f2a8987e_0_345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g1a1f2a8987e_0_3458"/>
          <p:cNvSpPr txBox="1"/>
          <p:nvPr>
            <p:ph idx="1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18" name="Google Shape;418;g1a1f2a8987e_0_3458"/>
          <p:cNvSpPr txBox="1"/>
          <p:nvPr>
            <p:ph idx="1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19" name="Google Shape;419;g1a1f2a8987e_0_3458"/>
          <p:cNvSpPr txBox="1"/>
          <p:nvPr>
            <p:ph idx="1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0" name="Google Shape;420;g1a1f2a8987e_0_3458"/>
          <p:cNvSpPr txBox="1"/>
          <p:nvPr>
            <p:ph idx="1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1" name="Google Shape;421;g1a1f2a8987e_0_3458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g1a1f2a8987e_0_3458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423" name="Google Shape;423;g1a1f2a8987e_0_345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g1a1f2a8987e_0_345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g1a1f2a8987e_0_345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g1a1f2a8987e_0_345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g1a1f2a8987e_0_3458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428" name="Google Shape;428;g1a1f2a8987e_0_345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g1a1f2a8987e_0_345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g1a1f2a8987e_0_345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g1a1f2a8987e_0_345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g1a1f2a8987e_0_3458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433" name="Google Shape;433;g1a1f2a8987e_0_345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g1a1f2a8987e_0_345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g1a1f2a8987e_0_345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g1a1f2a8987e_0_345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4071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a1f2a8987e_0_3491"/>
          <p:cNvSpPr txBox="1"/>
          <p:nvPr>
            <p:ph type="title"/>
          </p:nvPr>
        </p:nvSpPr>
        <p:spPr>
          <a:xfrm>
            <a:off x="5381800" y="4074850"/>
            <a:ext cx="608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9" name="Google Shape;439;g1a1f2a8987e_0_3491"/>
          <p:cNvSpPr txBox="1"/>
          <p:nvPr>
            <p:ph idx="1" type="subTitle"/>
          </p:nvPr>
        </p:nvSpPr>
        <p:spPr>
          <a:xfrm>
            <a:off x="3163400" y="2251250"/>
            <a:ext cx="8303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440" name="Google Shape;440;g1a1f2a8987e_0_349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g1a1f2a8987e_0_349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g1a1f2a8987e_0_3491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3" name="Google Shape;443;g1a1f2a8987e_0_3491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4" name="Google Shape;444;g1a1f2a8987e_0_3491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5" name="Google Shape;445;g1a1f2a8987e_0_3491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6" name="Google Shape;446;g1a1f2a8987e_0_3491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b="1"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7" name="Google Shape;447;g1a1f2a8987e_0_349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g1a1f2a8987e_0_349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449" name="Google Shape;449;g1a1f2a8987e_0_349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g1a1f2a8987e_0_349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g1a1f2a8987e_0_349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g1a1f2a8987e_0_349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g1a1f2a8987e_0_349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454" name="Google Shape;454;g1a1f2a8987e_0_349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g1a1f2a8987e_0_349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g1a1f2a8987e_0_349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g1a1f2a8987e_0_349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g1a1f2a8987e_0_349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459" name="Google Shape;459;g1a1f2a8987e_0_349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g1a1f2a8987e_0_349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g1a1f2a8987e_0_349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g1a1f2a8987e_0_349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g1a1f2a8987e_0_351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g1a1f2a8987e_0_351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g1a1f2a8987e_0_3517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7" name="Google Shape;467;g1a1f2a8987e_0_3517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8" name="Google Shape;468;g1a1f2a8987e_0_3517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9" name="Google Shape;469;g1a1f2a8987e_0_3517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70" name="Google Shape;470;g1a1f2a8987e_0_3517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71" name="Google Shape;471;g1a1f2a8987e_0_351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g1a1f2a8987e_0_351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473" name="Google Shape;473;g1a1f2a8987e_0_351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g1a1f2a8987e_0_351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g1a1f2a8987e_0_351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g1a1f2a8987e_0_351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g1a1f2a8987e_0_351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478" name="Google Shape;478;g1a1f2a8987e_0_351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g1a1f2a8987e_0_351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g1a1f2a8987e_0_351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g1a1f2a8987e_0_351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g1a1f2a8987e_0_351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483" name="Google Shape;483;g1a1f2a8987e_0_351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g1a1f2a8987e_0_351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g1a1f2a8987e_0_351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g1a1f2a8987e_0_351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7" name="Google Shape;487;g1a1f2a8987e_0_3517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a1f2a8987e_0_3542"/>
          <p:cNvSpPr txBox="1"/>
          <p:nvPr>
            <p:ph idx="1" type="subTitle"/>
          </p:nvPr>
        </p:nvSpPr>
        <p:spPr>
          <a:xfrm>
            <a:off x="6469080" y="2626305"/>
            <a:ext cx="4968900" cy="27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0" name="Google Shape;490;g1a1f2a8987e_0_3542"/>
          <p:cNvSpPr txBox="1"/>
          <p:nvPr>
            <p:ph type="title"/>
          </p:nvPr>
        </p:nvSpPr>
        <p:spPr>
          <a:xfrm>
            <a:off x="6469080" y="2030637"/>
            <a:ext cx="47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91" name="Google Shape;491;g1a1f2a8987e_0_3542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g1a1f2a8987e_0_3542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g1a1f2a8987e_0_3542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94" name="Google Shape;494;g1a1f2a8987e_0_3542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95" name="Google Shape;495;g1a1f2a8987e_0_3542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96" name="Google Shape;496;g1a1f2a8987e_0_3542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97" name="Google Shape;497;g1a1f2a8987e_0_3542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98" name="Google Shape;498;g1a1f2a8987e_0_3542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499" name="Google Shape;499;g1a1f2a8987e_0_3542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500" name="Google Shape;500;g1a1f2a8987e_0_3542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01" name="Google Shape;501;g1a1f2a8987e_0_354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02" name="Google Shape;502;g1a1f2a8987e_0_354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03" name="Google Shape;503;g1a1f2a8987e_0_354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04" name="Google Shape;504;g1a1f2a8987e_0_3542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505" name="Google Shape;505;g1a1f2a8987e_0_354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06" name="Google Shape;506;g1a1f2a8987e_0_354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07" name="Google Shape;507;g1a1f2a8987e_0_354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08" name="Google Shape;508;g1a1f2a8987e_0_354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09" name="Google Shape;509;g1a1f2a8987e_0_3542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510" name="Google Shape;510;g1a1f2a8987e_0_354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g1a1f2a8987e_0_354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g1a1f2a8987e_0_354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g1a1f2a8987e_0_354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a1f2a8987e_0_3568"/>
          <p:cNvSpPr txBox="1"/>
          <p:nvPr>
            <p:ph type="title"/>
          </p:nvPr>
        </p:nvSpPr>
        <p:spPr>
          <a:xfrm>
            <a:off x="7341779" y="3251285"/>
            <a:ext cx="349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6" name="Google Shape;516;g1a1f2a8987e_0_3568"/>
          <p:cNvSpPr txBox="1"/>
          <p:nvPr>
            <p:ph idx="1" type="body"/>
          </p:nvPr>
        </p:nvSpPr>
        <p:spPr>
          <a:xfrm>
            <a:off x="7341800" y="3917770"/>
            <a:ext cx="34965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7" name="Google Shape;517;g1a1f2a8987e_0_3568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518" name="Google Shape;518;g1a1f2a8987e_0_356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g1a1f2a8987e_0_356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g1a1f2a8987e_0_3568">
            <a:hlinkClick/>
          </p:cNvPr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1" name="Google Shape;521;g1a1f2a8987e_0_3568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2" name="Google Shape;522;g1a1f2a8987e_0_3568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3" name="Google Shape;523;g1a1f2a8987e_0_3568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4" name="Google Shape;524;g1a1f2a8987e_0_3568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g1a1f2a8987e_0_3568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526" name="Google Shape;526;g1a1f2a8987e_0_356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1a1f2a8987e_0_356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1a1f2a8987e_0_356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1a1f2a8987e_0_356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g1a1f2a8987e_0_3568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531" name="Google Shape;531;g1a1f2a8987e_0_356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g1a1f2a8987e_0_356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g1a1f2a8987e_0_356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g1a1f2a8987e_0_356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g1a1f2a8987e_0_3568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536" name="Google Shape;536;g1a1f2a8987e_0_356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g1a1f2a8987e_0_356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g1a1f2a8987e_0_356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g1a1f2a8987e_0_356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a1f2a8987e_0_3594"/>
          <p:cNvSpPr txBox="1"/>
          <p:nvPr>
            <p:ph idx="1" type="body"/>
          </p:nvPr>
        </p:nvSpPr>
        <p:spPr>
          <a:xfrm>
            <a:off x="1066433" y="2004777"/>
            <a:ext cx="9985200" cy="3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2" name="Google Shape;542;g1a1f2a8987e_0_3594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543" name="Google Shape;543;g1a1f2a8987e_0_359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g1a1f2a8987e_0_359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g1a1f2a8987e_0_3594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6" name="Google Shape;546;g1a1f2a8987e_0_3594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7" name="Google Shape;547;g1a1f2a8987e_0_3594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8" name="Google Shape;548;g1a1f2a8987e_0_3594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9" name="Google Shape;549;g1a1f2a8987e_0_359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g1a1f2a8987e_0_359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551" name="Google Shape;551;g1a1f2a8987e_0_359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g1a1f2a8987e_0_359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g1a1f2a8987e_0_359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g1a1f2a8987e_0_359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g1a1f2a8987e_0_359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556" name="Google Shape;556;g1a1f2a8987e_0_359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1a1f2a8987e_0_359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g1a1f2a8987e_0_359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g1a1f2a8987e_0_359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g1a1f2a8987e_0_359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561" name="Google Shape;561;g1a1f2a8987e_0_359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g1a1f2a8987e_0_359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g1a1f2a8987e_0_359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g1a1f2a8987e_0_359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5" name="Google Shape;565;g1a1f2a8987e_0_3594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a1f2a8987e_0_3620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568" name="Google Shape;568;g1a1f2a8987e_0_362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g1a1f2a8987e_0_362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g1a1f2a8987e_0_3620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1" name="Google Shape;571;g1a1f2a8987e_0_3620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2" name="Google Shape;572;g1a1f2a8987e_0_3620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3" name="Google Shape;573;g1a1f2a8987e_0_3620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4" name="Google Shape;574;g1a1f2a8987e_0_362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" name="Google Shape;575;g1a1f2a8987e_0_362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576" name="Google Shape;576;g1a1f2a8987e_0_362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g1a1f2a8987e_0_362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g1a1f2a8987e_0_362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1a1f2a8987e_0_362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g1a1f2a8987e_0_362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581" name="Google Shape;581;g1a1f2a8987e_0_362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g1a1f2a8987e_0_362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g1a1f2a8987e_0_362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g1a1f2a8987e_0_362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g1a1f2a8987e_0_3620"/>
          <p:cNvSpPr txBox="1"/>
          <p:nvPr>
            <p:ph type="title"/>
          </p:nvPr>
        </p:nvSpPr>
        <p:spPr>
          <a:xfrm>
            <a:off x="1203414" y="2372752"/>
            <a:ext cx="349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6" name="Google Shape;586;g1a1f2a8987e_0_3620"/>
          <p:cNvSpPr txBox="1"/>
          <p:nvPr>
            <p:ph idx="6" type="body"/>
          </p:nvPr>
        </p:nvSpPr>
        <p:spPr>
          <a:xfrm>
            <a:off x="1203433" y="3039248"/>
            <a:ext cx="4063500" cy="1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87" name="Google Shape;587;g1a1f2a8987e_0_362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588" name="Google Shape;588;g1a1f2a8987e_0_362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g1a1f2a8987e_0_362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g1a1f2a8987e_0_362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g1a1f2a8987e_0_362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a1f2a8987e_0_3646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594" name="Google Shape;594;g1a1f2a8987e_0_364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g1a1f2a8987e_0_364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g1a1f2a8987e_0_3646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97" name="Google Shape;597;g1a1f2a8987e_0_3646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98" name="Google Shape;598;g1a1f2a8987e_0_3646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99" name="Google Shape;599;g1a1f2a8987e_0_3646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00" name="Google Shape;600;g1a1f2a8987e_0_364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g1a1f2a8987e_0_364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602" name="Google Shape;602;g1a1f2a8987e_0_364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g1a1f2a8987e_0_364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g1a1f2a8987e_0_364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g1a1f2a8987e_0_364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g1a1f2a8987e_0_364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607" name="Google Shape;607;g1a1f2a8987e_0_364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g1a1f2a8987e_0_364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g1a1f2a8987e_0_364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g1a1f2a8987e_0_364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g1a1f2a8987e_0_3646"/>
          <p:cNvSpPr txBox="1"/>
          <p:nvPr>
            <p:ph type="title"/>
          </p:nvPr>
        </p:nvSpPr>
        <p:spPr>
          <a:xfrm>
            <a:off x="1165352" y="1782780"/>
            <a:ext cx="770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2" name="Google Shape;612;g1a1f2a8987e_0_3646"/>
          <p:cNvSpPr txBox="1"/>
          <p:nvPr>
            <p:ph idx="6" type="body"/>
          </p:nvPr>
        </p:nvSpPr>
        <p:spPr>
          <a:xfrm>
            <a:off x="1165352" y="3372420"/>
            <a:ext cx="7337700" cy="17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613" name="Google Shape;613;g1a1f2a8987e_0_364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614" name="Google Shape;614;g1a1f2a8987e_0_364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g1a1f2a8987e_0_364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g1a1f2a8987e_0_364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g1a1f2a8987e_0_364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a1f2a8987e_0_3672"/>
          <p:cNvSpPr txBox="1"/>
          <p:nvPr>
            <p:ph type="title"/>
          </p:nvPr>
        </p:nvSpPr>
        <p:spPr>
          <a:xfrm>
            <a:off x="9600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0" name="Google Shape;620;g1a1f2a8987e_0_3672"/>
          <p:cNvSpPr txBox="1"/>
          <p:nvPr>
            <p:ph idx="1" type="subTitle"/>
          </p:nvPr>
        </p:nvSpPr>
        <p:spPr>
          <a:xfrm>
            <a:off x="9600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g1a1f2a8987e_0_3672"/>
          <p:cNvSpPr txBox="1"/>
          <p:nvPr>
            <p:ph idx="2" type="title"/>
          </p:nvPr>
        </p:nvSpPr>
        <p:spPr>
          <a:xfrm>
            <a:off x="45384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2" name="Google Shape;622;g1a1f2a8987e_0_3672"/>
          <p:cNvSpPr txBox="1"/>
          <p:nvPr>
            <p:ph idx="3" type="subTitle"/>
          </p:nvPr>
        </p:nvSpPr>
        <p:spPr>
          <a:xfrm>
            <a:off x="45384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g1a1f2a8987e_0_3672"/>
          <p:cNvSpPr txBox="1"/>
          <p:nvPr>
            <p:ph idx="4" type="title"/>
          </p:nvPr>
        </p:nvSpPr>
        <p:spPr>
          <a:xfrm>
            <a:off x="81168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4" name="Google Shape;624;g1a1f2a8987e_0_3672"/>
          <p:cNvSpPr txBox="1"/>
          <p:nvPr>
            <p:ph idx="5" type="subTitle"/>
          </p:nvPr>
        </p:nvSpPr>
        <p:spPr>
          <a:xfrm>
            <a:off x="81168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g1a1f2a8987e_0_3672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626" name="Google Shape;626;g1a1f2a8987e_0_3672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g1a1f2a8987e_0_3672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g1a1f2a8987e_0_3672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29" name="Google Shape;629;g1a1f2a8987e_0_3672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30" name="Google Shape;630;g1a1f2a8987e_0_3672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31" name="Google Shape;631;g1a1f2a8987e_0_3672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32" name="Google Shape;632;g1a1f2a8987e_0_3672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g1a1f2a8987e_0_3672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634" name="Google Shape;634;g1a1f2a8987e_0_3672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g1a1f2a8987e_0_367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g1a1f2a8987e_0_367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g1a1f2a8987e_0_367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g1a1f2a8987e_0_3672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639" name="Google Shape;639;g1a1f2a8987e_0_367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g1a1f2a8987e_0_367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g1a1f2a8987e_0_367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g1a1f2a8987e_0_367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g1a1f2a8987e_0_3672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644" name="Google Shape;644;g1a1f2a8987e_0_367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g1a1f2a8987e_0_367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g1a1f2a8987e_0_367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g1a1f2a8987e_0_367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48" name="Google Shape;648;g1a1f2a8987e_0_3672"/>
          <p:cNvSpPr txBox="1"/>
          <p:nvPr>
            <p:ph idx="14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a1f2a8987e_0_3703"/>
          <p:cNvSpPr txBox="1"/>
          <p:nvPr>
            <p:ph type="title"/>
          </p:nvPr>
        </p:nvSpPr>
        <p:spPr>
          <a:xfrm>
            <a:off x="1132933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1" name="Google Shape;651;g1a1f2a8987e_0_3703"/>
          <p:cNvSpPr txBox="1"/>
          <p:nvPr>
            <p:ph idx="1" type="subTitle"/>
          </p:nvPr>
        </p:nvSpPr>
        <p:spPr>
          <a:xfrm>
            <a:off x="1132933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g1a1f2a8987e_0_3703"/>
          <p:cNvSpPr txBox="1"/>
          <p:nvPr>
            <p:ph idx="2" type="title"/>
          </p:nvPr>
        </p:nvSpPr>
        <p:spPr>
          <a:xfrm>
            <a:off x="4538400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3" name="Google Shape;653;g1a1f2a8987e_0_3703"/>
          <p:cNvSpPr txBox="1"/>
          <p:nvPr>
            <p:ph idx="3" type="subTitle"/>
          </p:nvPr>
        </p:nvSpPr>
        <p:spPr>
          <a:xfrm>
            <a:off x="4538400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g1a1f2a8987e_0_3703"/>
          <p:cNvSpPr txBox="1"/>
          <p:nvPr>
            <p:ph idx="4" type="title"/>
          </p:nvPr>
        </p:nvSpPr>
        <p:spPr>
          <a:xfrm>
            <a:off x="7943867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5" name="Google Shape;655;g1a1f2a8987e_0_3703"/>
          <p:cNvSpPr txBox="1"/>
          <p:nvPr>
            <p:ph idx="5" type="subTitle"/>
          </p:nvPr>
        </p:nvSpPr>
        <p:spPr>
          <a:xfrm>
            <a:off x="7943867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56" name="Google Shape;656;g1a1f2a8987e_0_370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g1a1f2a8987e_0_370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g1a1f2a8987e_0_3703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59" name="Google Shape;659;g1a1f2a8987e_0_3703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60" name="Google Shape;660;g1a1f2a8987e_0_3703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61" name="Google Shape;661;g1a1f2a8987e_0_3703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62" name="Google Shape;662;g1a1f2a8987e_0_3703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63" name="Google Shape;663;g1a1f2a8987e_0_370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g1a1f2a8987e_0_370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665" name="Google Shape;665;g1a1f2a8987e_0_370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g1a1f2a8987e_0_370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g1a1f2a8987e_0_370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g1a1f2a8987e_0_370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g1a1f2a8987e_0_370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670" name="Google Shape;670;g1a1f2a8987e_0_370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g1a1f2a8987e_0_370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1a1f2a8987e_0_370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g1a1f2a8987e_0_370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g1a1f2a8987e_0_370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675" name="Google Shape;675;g1a1f2a8987e_0_370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g1a1f2a8987e_0_370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g1a1f2a8987e_0_370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g1a1f2a8987e_0_370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9" name="Google Shape;679;g1a1f2a8987e_0_3703"/>
          <p:cNvSpPr txBox="1"/>
          <p:nvPr>
            <p:ph idx="14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a1f2a8987e_0_3734"/>
          <p:cNvSpPr txBox="1"/>
          <p:nvPr>
            <p:ph type="title"/>
          </p:nvPr>
        </p:nvSpPr>
        <p:spPr>
          <a:xfrm>
            <a:off x="2759353" y="2515591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2" name="Google Shape;682;g1a1f2a8987e_0_3734"/>
          <p:cNvSpPr txBox="1"/>
          <p:nvPr>
            <p:ph idx="1" type="subTitle"/>
          </p:nvPr>
        </p:nvSpPr>
        <p:spPr>
          <a:xfrm>
            <a:off x="2759353" y="302014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g1a1f2a8987e_0_3734"/>
          <p:cNvSpPr txBox="1"/>
          <p:nvPr>
            <p:ph idx="2" type="title"/>
          </p:nvPr>
        </p:nvSpPr>
        <p:spPr>
          <a:xfrm>
            <a:off x="7809254" y="2515591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4" name="Google Shape;684;g1a1f2a8987e_0_3734"/>
          <p:cNvSpPr txBox="1"/>
          <p:nvPr>
            <p:ph idx="3" type="subTitle"/>
          </p:nvPr>
        </p:nvSpPr>
        <p:spPr>
          <a:xfrm>
            <a:off x="7809254" y="302014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g1a1f2a8987e_0_3734"/>
          <p:cNvSpPr txBox="1"/>
          <p:nvPr>
            <p:ph idx="4" type="title"/>
          </p:nvPr>
        </p:nvSpPr>
        <p:spPr>
          <a:xfrm>
            <a:off x="2759353" y="4235737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6" name="Google Shape;686;g1a1f2a8987e_0_3734"/>
          <p:cNvSpPr txBox="1"/>
          <p:nvPr>
            <p:ph idx="5" type="subTitle"/>
          </p:nvPr>
        </p:nvSpPr>
        <p:spPr>
          <a:xfrm>
            <a:off x="2759353" y="478050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g1a1f2a8987e_0_3734"/>
          <p:cNvSpPr txBox="1"/>
          <p:nvPr>
            <p:ph idx="6" type="title"/>
          </p:nvPr>
        </p:nvSpPr>
        <p:spPr>
          <a:xfrm>
            <a:off x="7809254" y="4235737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8" name="Google Shape;688;g1a1f2a8987e_0_3734"/>
          <p:cNvSpPr txBox="1"/>
          <p:nvPr>
            <p:ph idx="7" type="subTitle"/>
          </p:nvPr>
        </p:nvSpPr>
        <p:spPr>
          <a:xfrm>
            <a:off x="7809254" y="478050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89" name="Google Shape;689;g1a1f2a8987e_0_373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g1a1f2a8987e_0_373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g1a1f2a8987e_0_3734"/>
          <p:cNvSpPr txBox="1"/>
          <p:nvPr>
            <p:ph idx="8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2" name="Google Shape;692;g1a1f2a8987e_0_3734"/>
          <p:cNvSpPr txBox="1"/>
          <p:nvPr>
            <p:ph idx="9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3" name="Google Shape;693;g1a1f2a8987e_0_3734"/>
          <p:cNvSpPr txBox="1"/>
          <p:nvPr>
            <p:ph idx="1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4" name="Google Shape;694;g1a1f2a8987e_0_3734"/>
          <p:cNvSpPr txBox="1"/>
          <p:nvPr>
            <p:ph idx="1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5" name="Google Shape;695;g1a1f2a8987e_0_3734"/>
          <p:cNvSpPr txBox="1"/>
          <p:nvPr>
            <p:ph idx="1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6" name="Google Shape;696;g1a1f2a8987e_0_373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7" name="Google Shape;697;g1a1f2a8987e_0_373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698" name="Google Shape;698;g1a1f2a8987e_0_373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g1a1f2a8987e_0_373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g1a1f2a8987e_0_373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g1a1f2a8987e_0_373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g1a1f2a8987e_0_373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703" name="Google Shape;703;g1a1f2a8987e_0_373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g1a1f2a8987e_0_373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g1a1f2a8987e_0_373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1a1f2a8987e_0_373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g1a1f2a8987e_0_373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708" name="Google Shape;708;g1a1f2a8987e_0_373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9" name="Google Shape;709;g1a1f2a8987e_0_373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g1a1f2a8987e_0_373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g1a1f2a8987e_0_373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2" name="Google Shape;712;g1a1f2a8987e_0_3734"/>
          <p:cNvSpPr txBox="1"/>
          <p:nvPr>
            <p:ph idx="16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a1f2a8987e_0_3767"/>
          <p:cNvSpPr txBox="1"/>
          <p:nvPr>
            <p:ph type="title"/>
          </p:nvPr>
        </p:nvSpPr>
        <p:spPr>
          <a:xfrm>
            <a:off x="1215677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5" name="Google Shape;715;g1a1f2a8987e_0_3767"/>
          <p:cNvSpPr txBox="1"/>
          <p:nvPr>
            <p:ph idx="1" type="subTitle"/>
          </p:nvPr>
        </p:nvSpPr>
        <p:spPr>
          <a:xfrm>
            <a:off x="1215677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g1a1f2a8987e_0_3767"/>
          <p:cNvSpPr txBox="1"/>
          <p:nvPr>
            <p:ph idx="2" type="title"/>
          </p:nvPr>
        </p:nvSpPr>
        <p:spPr>
          <a:xfrm>
            <a:off x="4754798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7" name="Google Shape;717;g1a1f2a8987e_0_3767"/>
          <p:cNvSpPr txBox="1"/>
          <p:nvPr>
            <p:ph idx="3" type="subTitle"/>
          </p:nvPr>
        </p:nvSpPr>
        <p:spPr>
          <a:xfrm>
            <a:off x="4754798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g1a1f2a8987e_0_3767"/>
          <p:cNvSpPr txBox="1"/>
          <p:nvPr>
            <p:ph idx="4" type="title"/>
          </p:nvPr>
        </p:nvSpPr>
        <p:spPr>
          <a:xfrm>
            <a:off x="1215677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9" name="Google Shape;719;g1a1f2a8987e_0_3767"/>
          <p:cNvSpPr txBox="1"/>
          <p:nvPr>
            <p:ph idx="5" type="subTitle"/>
          </p:nvPr>
        </p:nvSpPr>
        <p:spPr>
          <a:xfrm>
            <a:off x="1215677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g1a1f2a8987e_0_3767"/>
          <p:cNvSpPr txBox="1"/>
          <p:nvPr>
            <p:ph idx="6" type="title"/>
          </p:nvPr>
        </p:nvSpPr>
        <p:spPr>
          <a:xfrm>
            <a:off x="4754798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1" name="Google Shape;721;g1a1f2a8987e_0_3767"/>
          <p:cNvSpPr txBox="1"/>
          <p:nvPr>
            <p:ph idx="7" type="subTitle"/>
          </p:nvPr>
        </p:nvSpPr>
        <p:spPr>
          <a:xfrm>
            <a:off x="4754800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g1a1f2a8987e_0_3767"/>
          <p:cNvSpPr txBox="1"/>
          <p:nvPr>
            <p:ph idx="8" type="title"/>
          </p:nvPr>
        </p:nvSpPr>
        <p:spPr>
          <a:xfrm>
            <a:off x="8293923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3" name="Google Shape;723;g1a1f2a8987e_0_3767"/>
          <p:cNvSpPr txBox="1"/>
          <p:nvPr>
            <p:ph idx="9" type="subTitle"/>
          </p:nvPr>
        </p:nvSpPr>
        <p:spPr>
          <a:xfrm>
            <a:off x="8293923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g1a1f2a8987e_0_3767"/>
          <p:cNvSpPr txBox="1"/>
          <p:nvPr>
            <p:ph idx="13" type="title"/>
          </p:nvPr>
        </p:nvSpPr>
        <p:spPr>
          <a:xfrm>
            <a:off x="8293923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5" name="Google Shape;725;g1a1f2a8987e_0_3767"/>
          <p:cNvSpPr txBox="1"/>
          <p:nvPr>
            <p:ph idx="14" type="subTitle"/>
          </p:nvPr>
        </p:nvSpPr>
        <p:spPr>
          <a:xfrm>
            <a:off x="8293923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26" name="Google Shape;726;g1a1f2a8987e_0_376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g1a1f2a8987e_0_376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g1a1f2a8987e_0_3767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29" name="Google Shape;729;g1a1f2a8987e_0_3767"/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30" name="Google Shape;730;g1a1f2a8987e_0_3767"/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31" name="Google Shape;731;g1a1f2a8987e_0_3767"/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32" name="Google Shape;732;g1a1f2a8987e_0_3767"/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33" name="Google Shape;733;g1a1f2a8987e_0_376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g1a1f2a8987e_0_376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735" name="Google Shape;735;g1a1f2a8987e_0_376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g1a1f2a8987e_0_376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g1a1f2a8987e_0_376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g1a1f2a8987e_0_376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g1a1f2a8987e_0_376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740" name="Google Shape;740;g1a1f2a8987e_0_376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g1a1f2a8987e_0_376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g1a1f2a8987e_0_376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g1a1f2a8987e_0_376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g1a1f2a8987e_0_376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745" name="Google Shape;745;g1a1f2a8987e_0_376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g1a1f2a8987e_0_376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7" name="Google Shape;747;g1a1f2a8987e_0_376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8" name="Google Shape;748;g1a1f2a8987e_0_376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9" name="Google Shape;749;g1a1f2a8987e_0_3767"/>
          <p:cNvSpPr txBox="1"/>
          <p:nvPr>
            <p:ph idx="20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a1f2a8987e_0_3804"/>
          <p:cNvSpPr txBox="1"/>
          <p:nvPr>
            <p:ph hasCustomPrompt="1" type="title"/>
          </p:nvPr>
        </p:nvSpPr>
        <p:spPr>
          <a:xfrm>
            <a:off x="1152417" y="1363081"/>
            <a:ext cx="245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52" name="Google Shape;752;g1a1f2a8987e_0_3804"/>
          <p:cNvSpPr txBox="1"/>
          <p:nvPr>
            <p:ph idx="1" type="subTitle"/>
          </p:nvPr>
        </p:nvSpPr>
        <p:spPr>
          <a:xfrm>
            <a:off x="1152417" y="2069106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g1a1f2a8987e_0_3804"/>
          <p:cNvSpPr txBox="1"/>
          <p:nvPr>
            <p:ph hasCustomPrompt="1" idx="2" type="title"/>
          </p:nvPr>
        </p:nvSpPr>
        <p:spPr>
          <a:xfrm>
            <a:off x="4265400" y="2853388"/>
            <a:ext cx="2462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54" name="Google Shape;754;g1a1f2a8987e_0_3804"/>
          <p:cNvSpPr txBox="1"/>
          <p:nvPr>
            <p:ph idx="3" type="subTitle"/>
          </p:nvPr>
        </p:nvSpPr>
        <p:spPr>
          <a:xfrm>
            <a:off x="4267200" y="3559413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g1a1f2a8987e_0_3804"/>
          <p:cNvSpPr txBox="1"/>
          <p:nvPr>
            <p:ph hasCustomPrompt="1" idx="4" type="title"/>
          </p:nvPr>
        </p:nvSpPr>
        <p:spPr>
          <a:xfrm>
            <a:off x="7381983" y="4343694"/>
            <a:ext cx="2462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56" name="Google Shape;756;g1a1f2a8987e_0_3804"/>
          <p:cNvSpPr txBox="1"/>
          <p:nvPr>
            <p:ph idx="5" type="subTitle"/>
          </p:nvPr>
        </p:nvSpPr>
        <p:spPr>
          <a:xfrm>
            <a:off x="7381983" y="5049719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7" name="Google Shape;757;g1a1f2a8987e_0_380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g1a1f2a8987e_0_380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g1a1f2a8987e_0_3804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60" name="Google Shape;760;g1a1f2a8987e_0_3804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61" name="Google Shape;761;g1a1f2a8987e_0_3804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62" name="Google Shape;762;g1a1f2a8987e_0_3804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63" name="Google Shape;763;g1a1f2a8987e_0_3804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64" name="Google Shape;764;g1a1f2a8987e_0_380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" name="Google Shape;765;g1a1f2a8987e_0_380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766" name="Google Shape;766;g1a1f2a8987e_0_380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g1a1f2a8987e_0_380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g1a1f2a8987e_0_380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g1a1f2a8987e_0_380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g1a1f2a8987e_0_380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771" name="Google Shape;771;g1a1f2a8987e_0_380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g1a1f2a8987e_0_380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1a1f2a8987e_0_380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1a1f2a8987e_0_380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g1a1f2a8987e_0_380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776" name="Google Shape;776;g1a1f2a8987e_0_380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7" name="Google Shape;777;g1a1f2a8987e_0_380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8" name="Google Shape;778;g1a1f2a8987e_0_380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9" name="Google Shape;779;g1a1f2a8987e_0_380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a1f2a8987e_0_3834"/>
          <p:cNvSpPr txBox="1"/>
          <p:nvPr>
            <p:ph type="ctrTitle"/>
          </p:nvPr>
        </p:nvSpPr>
        <p:spPr>
          <a:xfrm>
            <a:off x="3240000" y="1480702"/>
            <a:ext cx="5712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2" name="Google Shape;782;g1a1f2a8987e_0_3834"/>
          <p:cNvSpPr txBox="1"/>
          <p:nvPr>
            <p:ph idx="1" type="subTitle"/>
          </p:nvPr>
        </p:nvSpPr>
        <p:spPr>
          <a:xfrm>
            <a:off x="3233400" y="2561339"/>
            <a:ext cx="57252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783" name="Google Shape;783;g1a1f2a8987e_0_383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g1a1f2a8987e_0_383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g1a1f2a8987e_0_3834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86" name="Google Shape;786;g1a1f2a8987e_0_3834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87" name="Google Shape;787;g1a1f2a8987e_0_3834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88" name="Google Shape;788;g1a1f2a8987e_0_3834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89" name="Google Shape;789;g1a1f2a8987e_0_3834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90" name="Google Shape;790;g1a1f2a8987e_0_383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1" name="Google Shape;791;g1a1f2a8987e_0_383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792" name="Google Shape;792;g1a1f2a8987e_0_383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g1a1f2a8987e_0_383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g1a1f2a8987e_0_383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g1a1f2a8987e_0_383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g1a1f2a8987e_0_383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797" name="Google Shape;797;g1a1f2a8987e_0_383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g1a1f2a8987e_0_383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g1a1f2a8987e_0_383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1a1f2a8987e_0_383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g1a1f2a8987e_0_383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802" name="Google Shape;802;g1a1f2a8987e_0_383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Google Shape;803;g1a1f2a8987e_0_383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g1a1f2a8987e_0_383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g1a1f2a8987e_0_383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6" name="Google Shape;806;g1a1f2a8987e_0_3834"/>
          <p:cNvSpPr txBox="1"/>
          <p:nvPr/>
        </p:nvSpPr>
        <p:spPr>
          <a:xfrm>
            <a:off x="2371000" y="4678515"/>
            <a:ext cx="7449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8" name="Google Shape;808;g1a1f2a8987e_0_386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g1a1f2a8987e_0_386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0" name="Google Shape;810;g1a1f2a8987e_0_3861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11" name="Google Shape;811;g1a1f2a8987e_0_3861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12" name="Google Shape;812;g1a1f2a8987e_0_3861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13" name="Google Shape;813;g1a1f2a8987e_0_3861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14" name="Google Shape;814;g1a1f2a8987e_0_3861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15" name="Google Shape;815;g1a1f2a8987e_0_386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" name="Google Shape;816;g1a1f2a8987e_0_386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817" name="Google Shape;817;g1a1f2a8987e_0_386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1a1f2a8987e_0_386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1a1f2a8987e_0_386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g1a1f2a8987e_0_386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g1a1f2a8987e_0_386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822" name="Google Shape;822;g1a1f2a8987e_0_386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g1a1f2a8987e_0_386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g1a1f2a8987e_0_386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g1a1f2a8987e_0_386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g1a1f2a8987e_0_386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827" name="Google Shape;827;g1a1f2a8987e_0_386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8" name="Google Shape;828;g1a1f2a8987e_0_386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g1a1f2a8987e_0_386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0" name="Google Shape;830;g1a1f2a8987e_0_386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g1a1f2a8987e_0_3885"/>
          <p:cNvGrpSpPr/>
          <p:nvPr/>
        </p:nvGrpSpPr>
        <p:grpSpPr>
          <a:xfrm>
            <a:off x="10378847" y="1271083"/>
            <a:ext cx="672856" cy="544194"/>
            <a:chOff x="1271525" y="4920325"/>
            <a:chExt cx="655039" cy="706378"/>
          </a:xfrm>
        </p:grpSpPr>
        <p:sp>
          <p:nvSpPr>
            <p:cNvPr id="833" name="Google Shape;833;g1a1f2a8987e_0_3885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g1a1f2a8987e_0_3885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g1a1f2a8987e_0_3885"/>
          <p:cNvGrpSpPr/>
          <p:nvPr/>
        </p:nvGrpSpPr>
        <p:grpSpPr>
          <a:xfrm>
            <a:off x="849180" y="3650328"/>
            <a:ext cx="660350" cy="794590"/>
            <a:chOff x="937334" y="4305428"/>
            <a:chExt cx="495275" cy="794590"/>
          </a:xfrm>
        </p:grpSpPr>
        <p:grpSp>
          <p:nvGrpSpPr>
            <p:cNvPr id="836" name="Google Shape;836;g1a1f2a8987e_0_3885"/>
            <p:cNvGrpSpPr/>
            <p:nvPr/>
          </p:nvGrpSpPr>
          <p:grpSpPr>
            <a:xfrm>
              <a:off x="937334" y="4597068"/>
              <a:ext cx="222000" cy="502950"/>
              <a:chOff x="690709" y="1212543"/>
              <a:chExt cx="222000" cy="502950"/>
            </a:xfrm>
          </p:grpSpPr>
          <p:sp>
            <p:nvSpPr>
              <p:cNvPr id="837" name="Google Shape;837;g1a1f2a8987e_0_3885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g1a1f2a8987e_0_3885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9" name="Google Shape;839;g1a1f2a8987e_0_3885"/>
            <p:cNvGrpSpPr/>
            <p:nvPr/>
          </p:nvGrpSpPr>
          <p:grpSpPr>
            <a:xfrm>
              <a:off x="1210609" y="4305428"/>
              <a:ext cx="222000" cy="502950"/>
              <a:chOff x="690709" y="1212543"/>
              <a:chExt cx="222000" cy="502950"/>
            </a:xfrm>
          </p:grpSpPr>
          <p:sp>
            <p:nvSpPr>
              <p:cNvPr id="840" name="Google Shape;840;g1a1f2a8987e_0_3885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g1a1f2a8987e_0_3885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2" name="Google Shape;842;g1a1f2a8987e_0_3885"/>
          <p:cNvGrpSpPr/>
          <p:nvPr/>
        </p:nvGrpSpPr>
        <p:grpSpPr>
          <a:xfrm>
            <a:off x="8397386" y="5828697"/>
            <a:ext cx="1002169" cy="221700"/>
            <a:chOff x="7408350" y="5643697"/>
            <a:chExt cx="751645" cy="221700"/>
          </a:xfrm>
        </p:grpSpPr>
        <p:sp>
          <p:nvSpPr>
            <p:cNvPr id="843" name="Google Shape;843;g1a1f2a8987e_0_3885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g1a1f2a8987e_0_3885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g1a1f2a8987e_0_3885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g1a1f2a8987e_0_3885"/>
          <p:cNvSpPr/>
          <p:nvPr/>
        </p:nvSpPr>
        <p:spPr>
          <a:xfrm>
            <a:off x="1256171" y="4526753"/>
            <a:ext cx="3613752" cy="2701654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a1f2a8987e_0_6083"/>
          <p:cNvSpPr txBox="1"/>
          <p:nvPr>
            <p:ph type="ctrTitle"/>
          </p:nvPr>
        </p:nvSpPr>
        <p:spPr>
          <a:xfrm>
            <a:off x="591833" y="1671971"/>
            <a:ext cx="6126000" cy="21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b="1" sz="6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2" name="Google Shape;852;g1a1f2a8987e_0_6083"/>
          <p:cNvSpPr txBox="1"/>
          <p:nvPr>
            <p:ph idx="1" type="subTitle"/>
          </p:nvPr>
        </p:nvSpPr>
        <p:spPr>
          <a:xfrm>
            <a:off x="591819" y="4639729"/>
            <a:ext cx="62691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7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3" name="Google Shape;853;g1a1f2a8987e_0_6083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54" name="Google Shape;854;g1a1f2a8987e_0_608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g1a1f2a8987e_0_608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856" name="Google Shape;856;g1a1f2a8987e_0_608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1a1f2a8987e_0_608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g1a1f2a8987e_0_608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g1a1f2a8987e_0_608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g1a1f2a8987e_0_608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861" name="Google Shape;861;g1a1f2a8987e_0_608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g1a1f2a8987e_0_608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g1a1f2a8987e_0_608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g1a1f2a8987e_0_608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5" name="Google Shape;865;g1a1f2a8987e_0_608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g1a1f2a8987e_0_608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g1a1f2a8987e_0_6083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68" name="Google Shape;868;g1a1f2a8987e_0_6083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69" name="Google Shape;869;g1a1f2a8987e_0_6083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70" name="Google Shape;870;g1a1f2a8987e_0_6083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871" name="Google Shape;871;g1a1f2a8987e_0_608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872" name="Google Shape;872;g1a1f2a8987e_0_608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3" name="Google Shape;873;g1a1f2a8987e_0_608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g1a1f2a8987e_0_608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g1a1f2a8987e_0_608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7" name="Google Shape;877;g1a1f2a8987e_0_6109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g1a1f2a8987e_0_6109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g1a1f2a8987e_0_6109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80" name="Google Shape;880;g1a1f2a8987e_0_6109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1" name="Google Shape;881;g1a1f2a8987e_0_6109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g1a1f2a8987e_0_6109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83" name="Google Shape;883;g1a1f2a8987e_0_6109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84" name="Google Shape;884;g1a1f2a8987e_0_6109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85" name="Google Shape;885;g1a1f2a8987e_0_6109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86" name="Google Shape;886;g1a1f2a8987e_0_6109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7" name="Google Shape;887;g1a1f2a8987e_0_6109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888" name="Google Shape;888;g1a1f2a8987e_0_610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g1a1f2a8987e_0_610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g1a1f2a8987e_0_610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g1a1f2a8987e_0_610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Google Shape;892;g1a1f2a8987e_0_6109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893" name="Google Shape;893;g1a1f2a8987e_0_6109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g1a1f2a8987e_0_6109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g1a1f2a8987e_0_6109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g1a1f2a8987e_0_6109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g1a1f2a8987e_0_6109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898" name="Google Shape;898;g1a1f2a8987e_0_610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9" name="Google Shape;899;g1a1f2a8987e_0_610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0" name="Google Shape;900;g1a1f2a8987e_0_610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1" name="Google Shape;901;g1a1f2a8987e_0_610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a1f2a8987e_0_6135"/>
          <p:cNvSpPr txBox="1"/>
          <p:nvPr>
            <p:ph idx="1" type="body"/>
          </p:nvPr>
        </p:nvSpPr>
        <p:spPr>
          <a:xfrm>
            <a:off x="690800" y="2078344"/>
            <a:ext cx="10810500" cy="4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4" name="Google Shape;904;g1a1f2a8987e_0_6135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05" name="Google Shape;905;g1a1f2a8987e_0_613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g1a1f2a8987e_0_613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907" name="Google Shape;907;g1a1f2a8987e_0_613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g1a1f2a8987e_0_613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g1a1f2a8987e_0_613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g1a1f2a8987e_0_613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g1a1f2a8987e_0_613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912" name="Google Shape;912;g1a1f2a8987e_0_613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g1a1f2a8987e_0_613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g1a1f2a8987e_0_613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g1a1f2a8987e_0_613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16" name="Google Shape;916;g1a1f2a8987e_0_613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g1a1f2a8987e_0_613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8" name="Google Shape;918;g1a1f2a8987e_0_6135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19" name="Google Shape;919;g1a1f2a8987e_0_6135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20" name="Google Shape;920;g1a1f2a8987e_0_6135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21" name="Google Shape;921;g1a1f2a8987e_0_6135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922" name="Google Shape;922;g1a1f2a8987e_0_613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923" name="Google Shape;923;g1a1f2a8987e_0_613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g1a1f2a8987e_0_613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5" name="Google Shape;925;g1a1f2a8987e_0_613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6" name="Google Shape;926;g1a1f2a8987e_0_613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7" name="Google Shape;927;g1a1f2a8987e_0_6135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9" name="Google Shape;929;g1a1f2a8987e_0_616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g1a1f2a8987e_0_616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1" name="Google Shape;931;g1a1f2a8987e_0_6161"/>
          <p:cNvSpPr txBox="1"/>
          <p:nvPr>
            <p:ph idx="1" type="subTitle"/>
          </p:nvPr>
        </p:nvSpPr>
        <p:spPr>
          <a:xfrm>
            <a:off x="2463073" y="3893669"/>
            <a:ext cx="31212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2" name="Google Shape;932;g1a1f2a8987e_0_6161"/>
          <p:cNvSpPr txBox="1"/>
          <p:nvPr>
            <p:ph idx="2" type="subTitle"/>
          </p:nvPr>
        </p:nvSpPr>
        <p:spPr>
          <a:xfrm>
            <a:off x="6607727" y="3893669"/>
            <a:ext cx="31212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3" name="Google Shape;933;g1a1f2a8987e_0_6161"/>
          <p:cNvSpPr txBox="1"/>
          <p:nvPr>
            <p:ph idx="3" type="subTitle"/>
          </p:nvPr>
        </p:nvSpPr>
        <p:spPr>
          <a:xfrm>
            <a:off x="2463073" y="4427859"/>
            <a:ext cx="3054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g1a1f2a8987e_0_6161"/>
          <p:cNvSpPr txBox="1"/>
          <p:nvPr>
            <p:ph idx="4" type="subTitle"/>
          </p:nvPr>
        </p:nvSpPr>
        <p:spPr>
          <a:xfrm>
            <a:off x="6607727" y="4427859"/>
            <a:ext cx="3054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g1a1f2a8987e_0_6161"/>
          <p:cNvSpPr txBox="1"/>
          <p:nvPr>
            <p:ph idx="5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36" name="Google Shape;936;g1a1f2a8987e_0_6161"/>
          <p:cNvSpPr txBox="1"/>
          <p:nvPr>
            <p:ph idx="6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37" name="Google Shape;937;g1a1f2a8987e_0_6161"/>
          <p:cNvSpPr txBox="1"/>
          <p:nvPr>
            <p:ph idx="7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38" name="Google Shape;938;g1a1f2a8987e_0_6161"/>
          <p:cNvSpPr txBox="1"/>
          <p:nvPr>
            <p:ph idx="8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39" name="Google Shape;939;g1a1f2a8987e_0_616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g1a1f2a8987e_0_616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941" name="Google Shape;941;g1a1f2a8987e_0_616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g1a1f2a8987e_0_616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g1a1f2a8987e_0_616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g1a1f2a8987e_0_616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g1a1f2a8987e_0_616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946" name="Google Shape;946;g1a1f2a8987e_0_616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g1a1f2a8987e_0_616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g1a1f2a8987e_0_616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g1a1f2a8987e_0_616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g1a1f2a8987e_0_6161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951" name="Google Shape;951;g1a1f2a8987e_0_616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952" name="Google Shape;952;g1a1f2a8987e_0_616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3" name="Google Shape;953;g1a1f2a8987e_0_616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4" name="Google Shape;954;g1a1f2a8987e_0_616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5" name="Google Shape;955;g1a1f2a8987e_0_616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56" name="Google Shape;956;g1a1f2a8987e_0_6161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8" name="Google Shape;958;g1a1f2a8987e_0_619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g1a1f2a8987e_0_619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0" name="Google Shape;960;g1a1f2a8987e_0_6190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61" name="Google Shape;961;g1a1f2a8987e_0_6190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62" name="Google Shape;962;g1a1f2a8987e_0_6190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63" name="Google Shape;963;g1a1f2a8987e_0_6190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64" name="Google Shape;964;g1a1f2a8987e_0_6190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65" name="Google Shape;965;g1a1f2a8987e_0_619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6" name="Google Shape;966;g1a1f2a8987e_0_619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967" name="Google Shape;967;g1a1f2a8987e_0_619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g1a1f2a8987e_0_619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g1a1f2a8987e_0_619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g1a1f2a8987e_0_619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" name="Google Shape;971;g1a1f2a8987e_0_619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972" name="Google Shape;972;g1a1f2a8987e_0_619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g1a1f2a8987e_0_619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g1a1f2a8987e_0_619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g1a1f2a8987e_0_619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g1a1f2a8987e_0_619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977" name="Google Shape;977;g1a1f2a8987e_0_619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8" name="Google Shape;978;g1a1f2a8987e_0_619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9" name="Google Shape;979;g1a1f2a8987e_0_619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0" name="Google Shape;980;g1a1f2a8987e_0_619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81" name="Google Shape;981;g1a1f2a8987e_0_6190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a1f2a8987e_0_6215"/>
          <p:cNvSpPr txBox="1"/>
          <p:nvPr>
            <p:ph type="title"/>
          </p:nvPr>
        </p:nvSpPr>
        <p:spPr>
          <a:xfrm>
            <a:off x="6868870" y="2836629"/>
            <a:ext cx="175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4" name="Google Shape;984;g1a1f2a8987e_0_6215"/>
          <p:cNvSpPr txBox="1"/>
          <p:nvPr>
            <p:ph idx="1" type="body"/>
          </p:nvPr>
        </p:nvSpPr>
        <p:spPr>
          <a:xfrm>
            <a:off x="6868870" y="3489433"/>
            <a:ext cx="3957900" cy="19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5" name="Google Shape;985;g1a1f2a8987e_0_6215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986" name="Google Shape;986;g1a1f2a8987e_0_621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g1a1f2a8987e_0_621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8" name="Google Shape;988;g1a1f2a8987e_0_6215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89" name="Google Shape;989;g1a1f2a8987e_0_6215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90" name="Google Shape;990;g1a1f2a8987e_0_6215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91" name="Google Shape;991;g1a1f2a8987e_0_6215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92" name="Google Shape;992;g1a1f2a8987e_0_621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3" name="Google Shape;993;g1a1f2a8987e_0_621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994" name="Google Shape;994;g1a1f2a8987e_0_621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g1a1f2a8987e_0_621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g1a1f2a8987e_0_621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g1a1f2a8987e_0_621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g1a1f2a8987e_0_621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999" name="Google Shape;999;g1a1f2a8987e_0_621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g1a1f2a8987e_0_621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g1a1f2a8987e_0_621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g1a1f2a8987e_0_621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g1a1f2a8987e_0_621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004" name="Google Shape;1004;g1a1f2a8987e_0_621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5" name="Google Shape;1005;g1a1f2a8987e_0_621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6" name="Google Shape;1006;g1a1f2a8987e_0_621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7" name="Google Shape;1007;g1a1f2a8987e_0_621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9" name="Google Shape;1009;g1a1f2a8987e_0_624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g1a1f2a8987e_0_624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1" name="Google Shape;1011;g1a1f2a8987e_0_6241"/>
          <p:cNvSpPr txBox="1"/>
          <p:nvPr>
            <p:ph type="title"/>
          </p:nvPr>
        </p:nvSpPr>
        <p:spPr>
          <a:xfrm>
            <a:off x="2834400" y="2424539"/>
            <a:ext cx="6523200" cy="10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12" name="Google Shape;1012;g1a1f2a8987e_0_6241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3" name="Google Shape;1013;g1a1f2a8987e_0_6241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4" name="Google Shape;1014;g1a1f2a8987e_0_6241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5" name="Google Shape;1015;g1a1f2a8987e_0_6241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6" name="Google Shape;1016;g1a1f2a8987e_0_6241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7" name="Google Shape;1017;g1a1f2a8987e_0_624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8" name="Google Shape;1018;g1a1f2a8987e_0_624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019" name="Google Shape;1019;g1a1f2a8987e_0_624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g1a1f2a8987e_0_624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g1a1f2a8987e_0_624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g1a1f2a8987e_0_624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g1a1f2a8987e_0_624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024" name="Google Shape;1024;g1a1f2a8987e_0_624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g1a1f2a8987e_0_624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g1a1f2a8987e_0_624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g1a1f2a8987e_0_624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g1a1f2a8987e_0_624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029" name="Google Shape;1029;g1a1f2a8987e_0_624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0" name="Google Shape;1030;g1a1f2a8987e_0_624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1" name="Google Shape;1031;g1a1f2a8987e_0_624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2" name="Google Shape;1032;g1a1f2a8987e_0_624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4" name="Google Shape;1034;g1a1f2a8987e_0_626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g1a1f2a8987e_0_626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6" name="Google Shape;1036;g1a1f2a8987e_0_6266"/>
          <p:cNvSpPr txBox="1"/>
          <p:nvPr>
            <p:ph type="title"/>
          </p:nvPr>
        </p:nvSpPr>
        <p:spPr>
          <a:xfrm>
            <a:off x="6686030" y="3405867"/>
            <a:ext cx="485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7" name="Google Shape;1037;g1a1f2a8987e_0_6266"/>
          <p:cNvSpPr txBox="1"/>
          <p:nvPr>
            <p:ph idx="1" type="subTitle"/>
          </p:nvPr>
        </p:nvSpPr>
        <p:spPr>
          <a:xfrm>
            <a:off x="6686030" y="4301979"/>
            <a:ext cx="3706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8" name="Google Shape;1038;g1a1f2a8987e_0_6266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9" name="Google Shape;1039;g1a1f2a8987e_0_6266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0" name="Google Shape;1040;g1a1f2a8987e_0_6266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1" name="Google Shape;1041;g1a1f2a8987e_0_6266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2" name="Google Shape;1042;g1a1f2a8987e_0_626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3" name="Google Shape;1043;g1a1f2a8987e_0_626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044" name="Google Shape;1044;g1a1f2a8987e_0_626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g1a1f2a8987e_0_626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g1a1f2a8987e_0_626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g1a1f2a8987e_0_626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g1a1f2a8987e_0_626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049" name="Google Shape;1049;g1a1f2a8987e_0_626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g1a1f2a8987e_0_626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g1a1f2a8987e_0_626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g1a1f2a8987e_0_626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" name="Google Shape;1053;g1a1f2a8987e_0_6266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054" name="Google Shape;1054;g1a1f2a8987e_0_626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055" name="Google Shape;1055;g1a1f2a8987e_0_626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6" name="Google Shape;1056;g1a1f2a8987e_0_626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7" name="Google Shape;1057;g1a1f2a8987e_0_626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8" name="Google Shape;1058;g1a1f2a8987e_0_626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a1f2a8987e_0_6292"/>
          <p:cNvSpPr/>
          <p:nvPr/>
        </p:nvSpPr>
        <p:spPr>
          <a:xfrm>
            <a:off x="-1074703" y="4576550"/>
            <a:ext cx="7923600" cy="256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  <a:effectLst>
            <a:outerShdw blurRad="57150" rotWithShape="0" algn="bl" dir="3300000" dist="123825">
              <a:srgbClr val="191919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g1a1f2a8987e_0_6292"/>
          <p:cNvSpPr txBox="1"/>
          <p:nvPr>
            <p:ph type="title"/>
          </p:nvPr>
        </p:nvSpPr>
        <p:spPr>
          <a:xfrm>
            <a:off x="719333" y="5167948"/>
            <a:ext cx="55647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3" name="Google Shape;1063;g1a1f2a8987e_0_629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g1a1f2a8987e_0_629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5" name="Google Shape;1065;g1a1f2a8987e_0_6295"/>
          <p:cNvSpPr txBox="1"/>
          <p:nvPr>
            <p:ph hasCustomPrompt="1" type="title"/>
          </p:nvPr>
        </p:nvSpPr>
        <p:spPr>
          <a:xfrm>
            <a:off x="1712000" y="2247312"/>
            <a:ext cx="87681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6" name="Google Shape;1066;g1a1f2a8987e_0_6295"/>
          <p:cNvSpPr txBox="1"/>
          <p:nvPr>
            <p:ph idx="1" type="subTitle"/>
          </p:nvPr>
        </p:nvSpPr>
        <p:spPr>
          <a:xfrm>
            <a:off x="1712000" y="4018188"/>
            <a:ext cx="87681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7" name="Google Shape;1067;g1a1f2a8987e_0_6295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8" name="Google Shape;1068;g1a1f2a8987e_0_6295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9" name="Google Shape;1069;g1a1f2a8987e_0_6295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70" name="Google Shape;1070;g1a1f2a8987e_0_6295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71" name="Google Shape;1071;g1a1f2a8987e_0_6295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72" name="Google Shape;1072;g1a1f2a8987e_0_629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3" name="Google Shape;1073;g1a1f2a8987e_0_629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074" name="Google Shape;1074;g1a1f2a8987e_0_629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g1a1f2a8987e_0_629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g1a1f2a8987e_0_629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g1a1f2a8987e_0_629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g1a1f2a8987e_0_629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079" name="Google Shape;1079;g1a1f2a8987e_0_629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g1a1f2a8987e_0_629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g1a1f2a8987e_0_629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g1a1f2a8987e_0_629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3" name="Google Shape;1083;g1a1f2a8987e_0_629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084" name="Google Shape;1084;g1a1f2a8987e_0_629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5" name="Google Shape;1085;g1a1f2a8987e_0_629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6" name="Google Shape;1086;g1a1f2a8987e_0_629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7" name="Google Shape;1087;g1a1f2a8987e_0_629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a1f2a8987e_0_6322"/>
          <p:cNvSpPr txBox="1"/>
          <p:nvPr>
            <p:ph type="title"/>
          </p:nvPr>
        </p:nvSpPr>
        <p:spPr>
          <a:xfrm>
            <a:off x="4999741" y="21145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g1a1f2a8987e_0_6322"/>
          <p:cNvSpPr txBox="1"/>
          <p:nvPr>
            <p:ph idx="1" type="subTitle"/>
          </p:nvPr>
        </p:nvSpPr>
        <p:spPr>
          <a:xfrm>
            <a:off x="4999741" y="26737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g1a1f2a8987e_0_6322"/>
          <p:cNvSpPr txBox="1"/>
          <p:nvPr>
            <p:ph idx="2" type="title"/>
          </p:nvPr>
        </p:nvSpPr>
        <p:spPr>
          <a:xfrm>
            <a:off x="8476535" y="21145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g1a1f2a8987e_0_6322"/>
          <p:cNvSpPr txBox="1"/>
          <p:nvPr>
            <p:ph idx="3" type="subTitle"/>
          </p:nvPr>
        </p:nvSpPr>
        <p:spPr>
          <a:xfrm>
            <a:off x="8476535" y="26737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g1a1f2a8987e_0_6322"/>
          <p:cNvSpPr txBox="1"/>
          <p:nvPr>
            <p:ph idx="4" type="title"/>
          </p:nvPr>
        </p:nvSpPr>
        <p:spPr>
          <a:xfrm>
            <a:off x="4999741" y="43611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g1a1f2a8987e_0_6322"/>
          <p:cNvSpPr txBox="1"/>
          <p:nvPr>
            <p:ph idx="5" type="subTitle"/>
          </p:nvPr>
        </p:nvSpPr>
        <p:spPr>
          <a:xfrm>
            <a:off x="4999741" y="49203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g1a1f2a8987e_0_6322"/>
          <p:cNvSpPr txBox="1"/>
          <p:nvPr>
            <p:ph idx="6" type="title"/>
          </p:nvPr>
        </p:nvSpPr>
        <p:spPr>
          <a:xfrm>
            <a:off x="8476535" y="43611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7" name="Google Shape;1097;g1a1f2a8987e_0_6322"/>
          <p:cNvSpPr txBox="1"/>
          <p:nvPr>
            <p:ph idx="7" type="subTitle"/>
          </p:nvPr>
        </p:nvSpPr>
        <p:spPr>
          <a:xfrm>
            <a:off x="8476535" y="49203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8" name="Google Shape;1098;g1a1f2a8987e_0_6322"/>
          <p:cNvSpPr txBox="1"/>
          <p:nvPr>
            <p:ph idx="8" type="title"/>
          </p:nvPr>
        </p:nvSpPr>
        <p:spPr>
          <a:xfrm>
            <a:off x="690733" y="2753550"/>
            <a:ext cx="36345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9" name="Google Shape;1099;g1a1f2a8987e_0_6322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100" name="Google Shape;1100;g1a1f2a8987e_0_6322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g1a1f2a8987e_0_6322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2" name="Google Shape;1102;g1a1f2a8987e_0_6322"/>
          <p:cNvSpPr txBox="1"/>
          <p:nvPr>
            <p:ph idx="1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3" name="Google Shape;1103;g1a1f2a8987e_0_6322"/>
          <p:cNvSpPr txBox="1"/>
          <p:nvPr>
            <p:ph idx="1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4" name="Google Shape;1104;g1a1f2a8987e_0_6322"/>
          <p:cNvSpPr txBox="1"/>
          <p:nvPr>
            <p:ph idx="1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5" name="Google Shape;1105;g1a1f2a8987e_0_6322"/>
          <p:cNvSpPr txBox="1"/>
          <p:nvPr>
            <p:ph idx="1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6" name="Google Shape;1106;g1a1f2a8987e_0_6322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7" name="Google Shape;1107;g1a1f2a8987e_0_6322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108" name="Google Shape;1108;g1a1f2a8987e_0_6322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g1a1f2a8987e_0_632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g1a1f2a8987e_0_632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g1a1f2a8987e_0_632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g1a1f2a8987e_0_6322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113" name="Google Shape;1113;g1a1f2a8987e_0_632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g1a1f2a8987e_0_632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g1a1f2a8987e_0_632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g1a1f2a8987e_0_632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g1a1f2a8987e_0_6322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118" name="Google Shape;1118;g1a1f2a8987e_0_632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9" name="Google Shape;1119;g1a1f2a8987e_0_632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0" name="Google Shape;1120;g1a1f2a8987e_0_632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1" name="Google Shape;1121;g1a1f2a8987e_0_632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4071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a1f2a8987e_0_6355"/>
          <p:cNvSpPr txBox="1"/>
          <p:nvPr>
            <p:ph type="title"/>
          </p:nvPr>
        </p:nvSpPr>
        <p:spPr>
          <a:xfrm>
            <a:off x="5381800" y="4074850"/>
            <a:ext cx="608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4" name="Google Shape;1124;g1a1f2a8987e_0_6355"/>
          <p:cNvSpPr txBox="1"/>
          <p:nvPr>
            <p:ph idx="1" type="subTitle"/>
          </p:nvPr>
        </p:nvSpPr>
        <p:spPr>
          <a:xfrm>
            <a:off x="3163400" y="2251250"/>
            <a:ext cx="8303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1125" name="Google Shape;1125;g1a1f2a8987e_0_635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" name="Google Shape;1126;g1a1f2a8987e_0_635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g1a1f2a8987e_0_6355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28" name="Google Shape;1128;g1a1f2a8987e_0_6355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29" name="Google Shape;1129;g1a1f2a8987e_0_6355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30" name="Google Shape;1130;g1a1f2a8987e_0_6355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31" name="Google Shape;1131;g1a1f2a8987e_0_6355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b="1"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32" name="Google Shape;1132;g1a1f2a8987e_0_635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3" name="Google Shape;1133;g1a1f2a8987e_0_635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134" name="Google Shape;1134;g1a1f2a8987e_0_635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g1a1f2a8987e_0_635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g1a1f2a8987e_0_635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g1a1f2a8987e_0_635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g1a1f2a8987e_0_635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139" name="Google Shape;1139;g1a1f2a8987e_0_635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g1a1f2a8987e_0_635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g1a1f2a8987e_0_635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g1a1f2a8987e_0_635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g1a1f2a8987e_0_635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144" name="Google Shape;1144;g1a1f2a8987e_0_635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5" name="Google Shape;1145;g1a1f2a8987e_0_635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6" name="Google Shape;1146;g1a1f2a8987e_0_635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7" name="Google Shape;1147;g1a1f2a8987e_0_635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9" name="Google Shape;1149;g1a1f2a8987e_0_638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g1a1f2a8987e_0_638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g1a1f2a8987e_0_6381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52" name="Google Shape;1152;g1a1f2a8987e_0_6381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53" name="Google Shape;1153;g1a1f2a8987e_0_6381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54" name="Google Shape;1154;g1a1f2a8987e_0_6381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55" name="Google Shape;1155;g1a1f2a8987e_0_6381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56" name="Google Shape;1156;g1a1f2a8987e_0_638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7" name="Google Shape;1157;g1a1f2a8987e_0_638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158" name="Google Shape;1158;g1a1f2a8987e_0_638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g1a1f2a8987e_0_638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g1a1f2a8987e_0_638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g1a1f2a8987e_0_638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2" name="Google Shape;1162;g1a1f2a8987e_0_638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163" name="Google Shape;1163;g1a1f2a8987e_0_638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g1a1f2a8987e_0_638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g1a1f2a8987e_0_638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g1a1f2a8987e_0_638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g1a1f2a8987e_0_638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168" name="Google Shape;1168;g1a1f2a8987e_0_638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9" name="Google Shape;1169;g1a1f2a8987e_0_638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0" name="Google Shape;1170;g1a1f2a8987e_0_638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1" name="Google Shape;1171;g1a1f2a8987e_0_638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72" name="Google Shape;1172;g1a1f2a8987e_0_6381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a1f2a8987e_0_6406"/>
          <p:cNvSpPr txBox="1"/>
          <p:nvPr>
            <p:ph idx="1" type="subTitle"/>
          </p:nvPr>
        </p:nvSpPr>
        <p:spPr>
          <a:xfrm>
            <a:off x="6469080" y="2626305"/>
            <a:ext cx="4968900" cy="27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5" name="Google Shape;1175;g1a1f2a8987e_0_6406"/>
          <p:cNvSpPr txBox="1"/>
          <p:nvPr>
            <p:ph type="title"/>
          </p:nvPr>
        </p:nvSpPr>
        <p:spPr>
          <a:xfrm>
            <a:off x="6469080" y="2030637"/>
            <a:ext cx="47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76" name="Google Shape;1176;g1a1f2a8987e_0_640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g1a1f2a8987e_0_640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g1a1f2a8987e_0_6406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79" name="Google Shape;1179;g1a1f2a8987e_0_6406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80" name="Google Shape;1180;g1a1f2a8987e_0_6406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81" name="Google Shape;1181;g1a1f2a8987e_0_6406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82" name="Google Shape;1182;g1a1f2a8987e_0_6406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83" name="Google Shape;1183;g1a1f2a8987e_0_640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184" name="Google Shape;1184;g1a1f2a8987e_0_640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185" name="Google Shape;1185;g1a1f2a8987e_0_640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186" name="Google Shape;1186;g1a1f2a8987e_0_640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187" name="Google Shape;1187;g1a1f2a8987e_0_640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188" name="Google Shape;1188;g1a1f2a8987e_0_640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189" name="Google Shape;1189;g1a1f2a8987e_0_640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190" name="Google Shape;1190;g1a1f2a8987e_0_640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191" name="Google Shape;1191;g1a1f2a8987e_0_640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192" name="Google Shape;1192;g1a1f2a8987e_0_640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193" name="Google Shape;1193;g1a1f2a8987e_0_640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194" name="Google Shape;1194;g1a1f2a8987e_0_640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195" name="Google Shape;1195;g1a1f2a8987e_0_640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6" name="Google Shape;1196;g1a1f2a8987e_0_640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7" name="Google Shape;1197;g1a1f2a8987e_0_640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8" name="Google Shape;1198;g1a1f2a8987e_0_640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a1f2a8987e_0_6432"/>
          <p:cNvSpPr txBox="1"/>
          <p:nvPr>
            <p:ph type="title"/>
          </p:nvPr>
        </p:nvSpPr>
        <p:spPr>
          <a:xfrm>
            <a:off x="7341779" y="3251285"/>
            <a:ext cx="349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1" name="Google Shape;1201;g1a1f2a8987e_0_6432"/>
          <p:cNvSpPr txBox="1"/>
          <p:nvPr>
            <p:ph idx="1" type="body"/>
          </p:nvPr>
        </p:nvSpPr>
        <p:spPr>
          <a:xfrm>
            <a:off x="7341800" y="3917770"/>
            <a:ext cx="34965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02" name="Google Shape;1202;g1a1f2a8987e_0_6432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203" name="Google Shape;1203;g1a1f2a8987e_0_6432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g1a1f2a8987e_0_6432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5" name="Google Shape;1205;g1a1f2a8987e_0_6432">
            <a:hlinkClick/>
          </p:cNvPr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06" name="Google Shape;1206;g1a1f2a8987e_0_6432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07" name="Google Shape;1207;g1a1f2a8987e_0_6432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08" name="Google Shape;1208;g1a1f2a8987e_0_6432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09" name="Google Shape;1209;g1a1f2a8987e_0_6432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0" name="Google Shape;1210;g1a1f2a8987e_0_6432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211" name="Google Shape;1211;g1a1f2a8987e_0_6432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g1a1f2a8987e_0_643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g1a1f2a8987e_0_643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g1a1f2a8987e_0_643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g1a1f2a8987e_0_6432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216" name="Google Shape;1216;g1a1f2a8987e_0_643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g1a1f2a8987e_0_643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g1a1f2a8987e_0_643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g1a1f2a8987e_0_643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g1a1f2a8987e_0_6432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221" name="Google Shape;1221;g1a1f2a8987e_0_643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" name="Google Shape;1222;g1a1f2a8987e_0_643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3" name="Google Shape;1223;g1a1f2a8987e_0_643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g1a1f2a8987e_0_643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a1f2a8987e_0_6458"/>
          <p:cNvSpPr txBox="1"/>
          <p:nvPr>
            <p:ph idx="1" type="body"/>
          </p:nvPr>
        </p:nvSpPr>
        <p:spPr>
          <a:xfrm>
            <a:off x="1066433" y="2004777"/>
            <a:ext cx="9985200" cy="3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27" name="Google Shape;1227;g1a1f2a8987e_0_6458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228" name="Google Shape;1228;g1a1f2a8987e_0_645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g1a1f2a8987e_0_645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0" name="Google Shape;1230;g1a1f2a8987e_0_6458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31" name="Google Shape;1231;g1a1f2a8987e_0_6458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32" name="Google Shape;1232;g1a1f2a8987e_0_6458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33" name="Google Shape;1233;g1a1f2a8987e_0_6458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34" name="Google Shape;1234;g1a1f2a8987e_0_6458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g1a1f2a8987e_0_6458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236" name="Google Shape;1236;g1a1f2a8987e_0_645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g1a1f2a8987e_0_645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g1a1f2a8987e_0_645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g1a1f2a8987e_0_645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g1a1f2a8987e_0_6458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241" name="Google Shape;1241;g1a1f2a8987e_0_645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g1a1f2a8987e_0_645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g1a1f2a8987e_0_645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g1a1f2a8987e_0_645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g1a1f2a8987e_0_6458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246" name="Google Shape;1246;g1a1f2a8987e_0_645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7" name="Google Shape;1247;g1a1f2a8987e_0_645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8" name="Google Shape;1248;g1a1f2a8987e_0_645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9" name="Google Shape;1249;g1a1f2a8987e_0_645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50" name="Google Shape;1250;g1a1f2a8987e_0_6458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_1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a1f2a8987e_0_6484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253" name="Google Shape;1253;g1a1f2a8987e_0_648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g1a1f2a8987e_0_648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5" name="Google Shape;1255;g1a1f2a8987e_0_6484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56" name="Google Shape;1256;g1a1f2a8987e_0_6484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57" name="Google Shape;1257;g1a1f2a8987e_0_6484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58" name="Google Shape;1258;g1a1f2a8987e_0_6484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59" name="Google Shape;1259;g1a1f2a8987e_0_648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0" name="Google Shape;1260;g1a1f2a8987e_0_648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261" name="Google Shape;1261;g1a1f2a8987e_0_648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g1a1f2a8987e_0_648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g1a1f2a8987e_0_648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g1a1f2a8987e_0_648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g1a1f2a8987e_0_648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266" name="Google Shape;1266;g1a1f2a8987e_0_648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g1a1f2a8987e_0_648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g1a1f2a8987e_0_648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g1a1f2a8987e_0_648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g1a1f2a8987e_0_6484"/>
          <p:cNvSpPr txBox="1"/>
          <p:nvPr>
            <p:ph type="title"/>
          </p:nvPr>
        </p:nvSpPr>
        <p:spPr>
          <a:xfrm>
            <a:off x="1203414" y="2372752"/>
            <a:ext cx="349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1" name="Google Shape;1271;g1a1f2a8987e_0_6484"/>
          <p:cNvSpPr txBox="1"/>
          <p:nvPr>
            <p:ph idx="6" type="body"/>
          </p:nvPr>
        </p:nvSpPr>
        <p:spPr>
          <a:xfrm>
            <a:off x="1203433" y="3039248"/>
            <a:ext cx="4063500" cy="1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272" name="Google Shape;1272;g1a1f2a8987e_0_648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273" name="Google Shape;1273;g1a1f2a8987e_0_648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4" name="Google Shape;1274;g1a1f2a8987e_0_648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5" name="Google Shape;1275;g1a1f2a8987e_0_648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6" name="Google Shape;1276;g1a1f2a8987e_0_648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a1f2a8987e_0_6510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279" name="Google Shape;1279;g1a1f2a8987e_0_651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g1a1f2a8987e_0_651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1" name="Google Shape;1281;g1a1f2a8987e_0_6510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82" name="Google Shape;1282;g1a1f2a8987e_0_6510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83" name="Google Shape;1283;g1a1f2a8987e_0_6510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84" name="Google Shape;1284;g1a1f2a8987e_0_6510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85" name="Google Shape;1285;g1a1f2a8987e_0_651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6" name="Google Shape;1286;g1a1f2a8987e_0_651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287" name="Google Shape;1287;g1a1f2a8987e_0_651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g1a1f2a8987e_0_651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g1a1f2a8987e_0_651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g1a1f2a8987e_0_651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1" name="Google Shape;1291;g1a1f2a8987e_0_651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292" name="Google Shape;1292;g1a1f2a8987e_0_651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g1a1f2a8987e_0_651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g1a1f2a8987e_0_651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g1a1f2a8987e_0_651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g1a1f2a8987e_0_6510"/>
          <p:cNvSpPr txBox="1"/>
          <p:nvPr>
            <p:ph type="title"/>
          </p:nvPr>
        </p:nvSpPr>
        <p:spPr>
          <a:xfrm>
            <a:off x="1165352" y="1782780"/>
            <a:ext cx="770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7" name="Google Shape;1297;g1a1f2a8987e_0_6510"/>
          <p:cNvSpPr txBox="1"/>
          <p:nvPr>
            <p:ph idx="6" type="body"/>
          </p:nvPr>
        </p:nvSpPr>
        <p:spPr>
          <a:xfrm>
            <a:off x="1165352" y="3372420"/>
            <a:ext cx="7337700" cy="17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298" name="Google Shape;1298;g1a1f2a8987e_0_651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299" name="Google Shape;1299;g1a1f2a8987e_0_651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0" name="Google Shape;1300;g1a1f2a8987e_0_651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1" name="Google Shape;1301;g1a1f2a8987e_0_651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2" name="Google Shape;1302;g1a1f2a8987e_0_651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a1f2a8987e_0_6536"/>
          <p:cNvSpPr txBox="1"/>
          <p:nvPr>
            <p:ph type="title"/>
          </p:nvPr>
        </p:nvSpPr>
        <p:spPr>
          <a:xfrm>
            <a:off x="9600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5" name="Google Shape;1305;g1a1f2a8987e_0_6536"/>
          <p:cNvSpPr txBox="1"/>
          <p:nvPr>
            <p:ph idx="1" type="subTitle"/>
          </p:nvPr>
        </p:nvSpPr>
        <p:spPr>
          <a:xfrm>
            <a:off x="9600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6" name="Google Shape;1306;g1a1f2a8987e_0_6536"/>
          <p:cNvSpPr txBox="1"/>
          <p:nvPr>
            <p:ph idx="2" type="title"/>
          </p:nvPr>
        </p:nvSpPr>
        <p:spPr>
          <a:xfrm>
            <a:off x="45384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7" name="Google Shape;1307;g1a1f2a8987e_0_6536"/>
          <p:cNvSpPr txBox="1"/>
          <p:nvPr>
            <p:ph idx="3" type="subTitle"/>
          </p:nvPr>
        </p:nvSpPr>
        <p:spPr>
          <a:xfrm>
            <a:off x="45384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8" name="Google Shape;1308;g1a1f2a8987e_0_6536"/>
          <p:cNvSpPr txBox="1"/>
          <p:nvPr>
            <p:ph idx="4" type="title"/>
          </p:nvPr>
        </p:nvSpPr>
        <p:spPr>
          <a:xfrm>
            <a:off x="81168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9" name="Google Shape;1309;g1a1f2a8987e_0_6536"/>
          <p:cNvSpPr txBox="1"/>
          <p:nvPr>
            <p:ph idx="5" type="subTitle"/>
          </p:nvPr>
        </p:nvSpPr>
        <p:spPr>
          <a:xfrm>
            <a:off x="81168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0" name="Google Shape;1310;g1a1f2a8987e_0_6536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311" name="Google Shape;1311;g1a1f2a8987e_0_653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g1a1f2a8987e_0_653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3" name="Google Shape;1313;g1a1f2a8987e_0_6536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14" name="Google Shape;1314;g1a1f2a8987e_0_6536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15" name="Google Shape;1315;g1a1f2a8987e_0_6536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16" name="Google Shape;1316;g1a1f2a8987e_0_6536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17" name="Google Shape;1317;g1a1f2a8987e_0_653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g1a1f2a8987e_0_653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319" name="Google Shape;1319;g1a1f2a8987e_0_653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g1a1f2a8987e_0_653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g1a1f2a8987e_0_653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g1a1f2a8987e_0_653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g1a1f2a8987e_0_653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324" name="Google Shape;1324;g1a1f2a8987e_0_653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g1a1f2a8987e_0_653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g1a1f2a8987e_0_653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g1a1f2a8987e_0_653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" name="Google Shape;1328;g1a1f2a8987e_0_653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329" name="Google Shape;1329;g1a1f2a8987e_0_653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0" name="Google Shape;1330;g1a1f2a8987e_0_653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1" name="Google Shape;1331;g1a1f2a8987e_0_653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2" name="Google Shape;1332;g1a1f2a8987e_0_653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33" name="Google Shape;1333;g1a1f2a8987e_0_6536"/>
          <p:cNvSpPr txBox="1"/>
          <p:nvPr>
            <p:ph idx="14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a1f2a8987e_0_6567"/>
          <p:cNvSpPr txBox="1"/>
          <p:nvPr>
            <p:ph type="title"/>
          </p:nvPr>
        </p:nvSpPr>
        <p:spPr>
          <a:xfrm>
            <a:off x="1132933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6" name="Google Shape;1336;g1a1f2a8987e_0_6567"/>
          <p:cNvSpPr txBox="1"/>
          <p:nvPr>
            <p:ph idx="1" type="subTitle"/>
          </p:nvPr>
        </p:nvSpPr>
        <p:spPr>
          <a:xfrm>
            <a:off x="1132933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7" name="Google Shape;1337;g1a1f2a8987e_0_6567"/>
          <p:cNvSpPr txBox="1"/>
          <p:nvPr>
            <p:ph idx="2" type="title"/>
          </p:nvPr>
        </p:nvSpPr>
        <p:spPr>
          <a:xfrm>
            <a:off x="4538400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8" name="Google Shape;1338;g1a1f2a8987e_0_6567"/>
          <p:cNvSpPr txBox="1"/>
          <p:nvPr>
            <p:ph idx="3" type="subTitle"/>
          </p:nvPr>
        </p:nvSpPr>
        <p:spPr>
          <a:xfrm>
            <a:off x="4538400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g1a1f2a8987e_0_6567"/>
          <p:cNvSpPr txBox="1"/>
          <p:nvPr>
            <p:ph idx="4" type="title"/>
          </p:nvPr>
        </p:nvSpPr>
        <p:spPr>
          <a:xfrm>
            <a:off x="7943867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0" name="Google Shape;1340;g1a1f2a8987e_0_6567"/>
          <p:cNvSpPr txBox="1"/>
          <p:nvPr>
            <p:ph idx="5" type="subTitle"/>
          </p:nvPr>
        </p:nvSpPr>
        <p:spPr>
          <a:xfrm>
            <a:off x="7943867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41" name="Google Shape;1341;g1a1f2a8987e_0_656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g1a1f2a8987e_0_656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3" name="Google Shape;1343;g1a1f2a8987e_0_6567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44" name="Google Shape;1344;g1a1f2a8987e_0_6567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45" name="Google Shape;1345;g1a1f2a8987e_0_6567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46" name="Google Shape;1346;g1a1f2a8987e_0_6567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47" name="Google Shape;1347;g1a1f2a8987e_0_6567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48" name="Google Shape;1348;g1a1f2a8987e_0_656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9" name="Google Shape;1349;g1a1f2a8987e_0_656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350" name="Google Shape;1350;g1a1f2a8987e_0_656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g1a1f2a8987e_0_656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g1a1f2a8987e_0_656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g1a1f2a8987e_0_656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4" name="Google Shape;1354;g1a1f2a8987e_0_656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355" name="Google Shape;1355;g1a1f2a8987e_0_656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g1a1f2a8987e_0_656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g1a1f2a8987e_0_656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g1a1f2a8987e_0_656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9" name="Google Shape;1359;g1a1f2a8987e_0_656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360" name="Google Shape;1360;g1a1f2a8987e_0_656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1" name="Google Shape;1361;g1a1f2a8987e_0_656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g1a1f2a8987e_0_656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g1a1f2a8987e_0_656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64" name="Google Shape;1364;g1a1f2a8987e_0_6567"/>
          <p:cNvSpPr txBox="1"/>
          <p:nvPr>
            <p:ph idx="14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a1f2a8987e_0_6598"/>
          <p:cNvSpPr txBox="1"/>
          <p:nvPr>
            <p:ph type="title"/>
          </p:nvPr>
        </p:nvSpPr>
        <p:spPr>
          <a:xfrm>
            <a:off x="2759353" y="2515591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7" name="Google Shape;1367;g1a1f2a8987e_0_6598"/>
          <p:cNvSpPr txBox="1"/>
          <p:nvPr>
            <p:ph idx="1" type="subTitle"/>
          </p:nvPr>
        </p:nvSpPr>
        <p:spPr>
          <a:xfrm>
            <a:off x="2759353" y="302014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8" name="Google Shape;1368;g1a1f2a8987e_0_6598"/>
          <p:cNvSpPr txBox="1"/>
          <p:nvPr>
            <p:ph idx="2" type="title"/>
          </p:nvPr>
        </p:nvSpPr>
        <p:spPr>
          <a:xfrm>
            <a:off x="7809254" y="2515591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9" name="Google Shape;1369;g1a1f2a8987e_0_6598"/>
          <p:cNvSpPr txBox="1"/>
          <p:nvPr>
            <p:ph idx="3" type="subTitle"/>
          </p:nvPr>
        </p:nvSpPr>
        <p:spPr>
          <a:xfrm>
            <a:off x="7809254" y="302014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0" name="Google Shape;1370;g1a1f2a8987e_0_6598"/>
          <p:cNvSpPr txBox="1"/>
          <p:nvPr>
            <p:ph idx="4" type="title"/>
          </p:nvPr>
        </p:nvSpPr>
        <p:spPr>
          <a:xfrm>
            <a:off x="2759353" y="4235737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1" name="Google Shape;1371;g1a1f2a8987e_0_6598"/>
          <p:cNvSpPr txBox="1"/>
          <p:nvPr>
            <p:ph idx="5" type="subTitle"/>
          </p:nvPr>
        </p:nvSpPr>
        <p:spPr>
          <a:xfrm>
            <a:off x="2759353" y="478050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2" name="Google Shape;1372;g1a1f2a8987e_0_6598"/>
          <p:cNvSpPr txBox="1"/>
          <p:nvPr>
            <p:ph idx="6" type="title"/>
          </p:nvPr>
        </p:nvSpPr>
        <p:spPr>
          <a:xfrm>
            <a:off x="7809254" y="4235737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3" name="Google Shape;1373;g1a1f2a8987e_0_6598"/>
          <p:cNvSpPr txBox="1"/>
          <p:nvPr>
            <p:ph idx="7" type="subTitle"/>
          </p:nvPr>
        </p:nvSpPr>
        <p:spPr>
          <a:xfrm>
            <a:off x="7809254" y="478050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74" name="Google Shape;1374;g1a1f2a8987e_0_659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g1a1f2a8987e_0_659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6" name="Google Shape;1376;g1a1f2a8987e_0_6598"/>
          <p:cNvSpPr txBox="1"/>
          <p:nvPr>
            <p:ph idx="8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77" name="Google Shape;1377;g1a1f2a8987e_0_6598"/>
          <p:cNvSpPr txBox="1"/>
          <p:nvPr>
            <p:ph idx="9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78" name="Google Shape;1378;g1a1f2a8987e_0_6598"/>
          <p:cNvSpPr txBox="1"/>
          <p:nvPr>
            <p:ph idx="1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79" name="Google Shape;1379;g1a1f2a8987e_0_6598"/>
          <p:cNvSpPr txBox="1"/>
          <p:nvPr>
            <p:ph idx="1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80" name="Google Shape;1380;g1a1f2a8987e_0_6598"/>
          <p:cNvSpPr txBox="1"/>
          <p:nvPr>
            <p:ph idx="1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81" name="Google Shape;1381;g1a1f2a8987e_0_6598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g1a1f2a8987e_0_6598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383" name="Google Shape;1383;g1a1f2a8987e_0_659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g1a1f2a8987e_0_659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g1a1f2a8987e_0_659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g1a1f2a8987e_0_659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g1a1f2a8987e_0_6598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388" name="Google Shape;1388;g1a1f2a8987e_0_659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g1a1f2a8987e_0_659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g1a1f2a8987e_0_659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g1a1f2a8987e_0_659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2" name="Google Shape;1392;g1a1f2a8987e_0_6598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393" name="Google Shape;1393;g1a1f2a8987e_0_659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4" name="Google Shape;1394;g1a1f2a8987e_0_659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5" name="Google Shape;1395;g1a1f2a8987e_0_659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6" name="Google Shape;1396;g1a1f2a8987e_0_659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97" name="Google Shape;1397;g1a1f2a8987e_0_6598"/>
          <p:cNvSpPr txBox="1"/>
          <p:nvPr>
            <p:ph idx="16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a1f2a8987e_0_6631"/>
          <p:cNvSpPr txBox="1"/>
          <p:nvPr>
            <p:ph type="title"/>
          </p:nvPr>
        </p:nvSpPr>
        <p:spPr>
          <a:xfrm>
            <a:off x="1215677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0" name="Google Shape;1400;g1a1f2a8987e_0_6631"/>
          <p:cNvSpPr txBox="1"/>
          <p:nvPr>
            <p:ph idx="1" type="subTitle"/>
          </p:nvPr>
        </p:nvSpPr>
        <p:spPr>
          <a:xfrm>
            <a:off x="1215677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1" name="Google Shape;1401;g1a1f2a8987e_0_6631"/>
          <p:cNvSpPr txBox="1"/>
          <p:nvPr>
            <p:ph idx="2" type="title"/>
          </p:nvPr>
        </p:nvSpPr>
        <p:spPr>
          <a:xfrm>
            <a:off x="4754798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2" name="Google Shape;1402;g1a1f2a8987e_0_6631"/>
          <p:cNvSpPr txBox="1"/>
          <p:nvPr>
            <p:ph idx="3" type="subTitle"/>
          </p:nvPr>
        </p:nvSpPr>
        <p:spPr>
          <a:xfrm>
            <a:off x="4754798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3" name="Google Shape;1403;g1a1f2a8987e_0_6631"/>
          <p:cNvSpPr txBox="1"/>
          <p:nvPr>
            <p:ph idx="4" type="title"/>
          </p:nvPr>
        </p:nvSpPr>
        <p:spPr>
          <a:xfrm>
            <a:off x="1215677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4" name="Google Shape;1404;g1a1f2a8987e_0_6631"/>
          <p:cNvSpPr txBox="1"/>
          <p:nvPr>
            <p:ph idx="5" type="subTitle"/>
          </p:nvPr>
        </p:nvSpPr>
        <p:spPr>
          <a:xfrm>
            <a:off x="1215677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5" name="Google Shape;1405;g1a1f2a8987e_0_6631"/>
          <p:cNvSpPr txBox="1"/>
          <p:nvPr>
            <p:ph idx="6" type="title"/>
          </p:nvPr>
        </p:nvSpPr>
        <p:spPr>
          <a:xfrm>
            <a:off x="4754798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6" name="Google Shape;1406;g1a1f2a8987e_0_6631"/>
          <p:cNvSpPr txBox="1"/>
          <p:nvPr>
            <p:ph idx="7" type="subTitle"/>
          </p:nvPr>
        </p:nvSpPr>
        <p:spPr>
          <a:xfrm>
            <a:off x="4754800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7" name="Google Shape;1407;g1a1f2a8987e_0_6631"/>
          <p:cNvSpPr txBox="1"/>
          <p:nvPr>
            <p:ph idx="8" type="title"/>
          </p:nvPr>
        </p:nvSpPr>
        <p:spPr>
          <a:xfrm>
            <a:off x="8293923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8" name="Google Shape;1408;g1a1f2a8987e_0_6631"/>
          <p:cNvSpPr txBox="1"/>
          <p:nvPr>
            <p:ph idx="9" type="subTitle"/>
          </p:nvPr>
        </p:nvSpPr>
        <p:spPr>
          <a:xfrm>
            <a:off x="8293923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9" name="Google Shape;1409;g1a1f2a8987e_0_6631"/>
          <p:cNvSpPr txBox="1"/>
          <p:nvPr>
            <p:ph idx="13" type="title"/>
          </p:nvPr>
        </p:nvSpPr>
        <p:spPr>
          <a:xfrm>
            <a:off x="8293923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0" name="Google Shape;1410;g1a1f2a8987e_0_6631"/>
          <p:cNvSpPr txBox="1"/>
          <p:nvPr>
            <p:ph idx="14" type="subTitle"/>
          </p:nvPr>
        </p:nvSpPr>
        <p:spPr>
          <a:xfrm>
            <a:off x="8293923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11" name="Google Shape;1411;g1a1f2a8987e_0_663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g1a1f2a8987e_0_663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g1a1f2a8987e_0_6631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14" name="Google Shape;1414;g1a1f2a8987e_0_6631"/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15" name="Google Shape;1415;g1a1f2a8987e_0_6631"/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16" name="Google Shape;1416;g1a1f2a8987e_0_6631"/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17" name="Google Shape;1417;g1a1f2a8987e_0_6631"/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18" name="Google Shape;1418;g1a1f2a8987e_0_663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9" name="Google Shape;1419;g1a1f2a8987e_0_663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420" name="Google Shape;1420;g1a1f2a8987e_0_663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g1a1f2a8987e_0_663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g1a1f2a8987e_0_663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g1a1f2a8987e_0_663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4" name="Google Shape;1424;g1a1f2a8987e_0_663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425" name="Google Shape;1425;g1a1f2a8987e_0_663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g1a1f2a8987e_0_663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g1a1f2a8987e_0_663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g1a1f2a8987e_0_663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g1a1f2a8987e_0_663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430" name="Google Shape;1430;g1a1f2a8987e_0_663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1" name="Google Shape;1431;g1a1f2a8987e_0_663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2" name="Google Shape;1432;g1a1f2a8987e_0_663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3" name="Google Shape;1433;g1a1f2a8987e_0_663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4" name="Google Shape;1434;g1a1f2a8987e_0_6631"/>
          <p:cNvSpPr txBox="1"/>
          <p:nvPr>
            <p:ph idx="20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a1f2a8987e_0_6668"/>
          <p:cNvSpPr txBox="1"/>
          <p:nvPr>
            <p:ph hasCustomPrompt="1" type="title"/>
          </p:nvPr>
        </p:nvSpPr>
        <p:spPr>
          <a:xfrm>
            <a:off x="1152417" y="1363081"/>
            <a:ext cx="245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7" name="Google Shape;1437;g1a1f2a8987e_0_6668"/>
          <p:cNvSpPr txBox="1"/>
          <p:nvPr>
            <p:ph idx="1" type="subTitle"/>
          </p:nvPr>
        </p:nvSpPr>
        <p:spPr>
          <a:xfrm>
            <a:off x="1152417" y="2069106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8" name="Google Shape;1438;g1a1f2a8987e_0_6668"/>
          <p:cNvSpPr txBox="1"/>
          <p:nvPr>
            <p:ph hasCustomPrompt="1" idx="2" type="title"/>
          </p:nvPr>
        </p:nvSpPr>
        <p:spPr>
          <a:xfrm>
            <a:off x="4265400" y="2853388"/>
            <a:ext cx="2462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9" name="Google Shape;1439;g1a1f2a8987e_0_6668"/>
          <p:cNvSpPr txBox="1"/>
          <p:nvPr>
            <p:ph idx="3" type="subTitle"/>
          </p:nvPr>
        </p:nvSpPr>
        <p:spPr>
          <a:xfrm>
            <a:off x="4267200" y="3559413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0" name="Google Shape;1440;g1a1f2a8987e_0_6668"/>
          <p:cNvSpPr txBox="1"/>
          <p:nvPr>
            <p:ph hasCustomPrompt="1" idx="4" type="title"/>
          </p:nvPr>
        </p:nvSpPr>
        <p:spPr>
          <a:xfrm>
            <a:off x="7381983" y="4343694"/>
            <a:ext cx="2462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g1a1f2a8987e_0_6668"/>
          <p:cNvSpPr txBox="1"/>
          <p:nvPr>
            <p:ph idx="5" type="subTitle"/>
          </p:nvPr>
        </p:nvSpPr>
        <p:spPr>
          <a:xfrm>
            <a:off x="7381983" y="5049719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42" name="Google Shape;1442;g1a1f2a8987e_0_666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3" name="Google Shape;1443;g1a1f2a8987e_0_666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4" name="Google Shape;1444;g1a1f2a8987e_0_6668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45" name="Google Shape;1445;g1a1f2a8987e_0_6668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46" name="Google Shape;1446;g1a1f2a8987e_0_6668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47" name="Google Shape;1447;g1a1f2a8987e_0_6668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48" name="Google Shape;1448;g1a1f2a8987e_0_6668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49" name="Google Shape;1449;g1a1f2a8987e_0_6668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0" name="Google Shape;1450;g1a1f2a8987e_0_6668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451" name="Google Shape;1451;g1a1f2a8987e_0_666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g1a1f2a8987e_0_666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g1a1f2a8987e_0_666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g1a1f2a8987e_0_666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5" name="Google Shape;1455;g1a1f2a8987e_0_6668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456" name="Google Shape;1456;g1a1f2a8987e_0_666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g1a1f2a8987e_0_666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g1a1f2a8987e_0_666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g1a1f2a8987e_0_666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g1a1f2a8987e_0_6668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461" name="Google Shape;1461;g1a1f2a8987e_0_666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2" name="Google Shape;1462;g1a1f2a8987e_0_666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3" name="Google Shape;1463;g1a1f2a8987e_0_666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4" name="Google Shape;1464;g1a1f2a8987e_0_666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a1f2a8987e_0_6698"/>
          <p:cNvSpPr txBox="1"/>
          <p:nvPr>
            <p:ph type="ctrTitle"/>
          </p:nvPr>
        </p:nvSpPr>
        <p:spPr>
          <a:xfrm>
            <a:off x="3240000" y="1480702"/>
            <a:ext cx="5712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67" name="Google Shape;1467;g1a1f2a8987e_0_6698"/>
          <p:cNvSpPr txBox="1"/>
          <p:nvPr>
            <p:ph idx="1" type="subTitle"/>
          </p:nvPr>
        </p:nvSpPr>
        <p:spPr>
          <a:xfrm>
            <a:off x="3233400" y="2561339"/>
            <a:ext cx="57252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468" name="Google Shape;1468;g1a1f2a8987e_0_669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g1a1f2a8987e_0_669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0" name="Google Shape;1470;g1a1f2a8987e_0_6698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71" name="Google Shape;1471;g1a1f2a8987e_0_6698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72" name="Google Shape;1472;g1a1f2a8987e_0_6698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73" name="Google Shape;1473;g1a1f2a8987e_0_6698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74" name="Google Shape;1474;g1a1f2a8987e_0_6698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75" name="Google Shape;1475;g1a1f2a8987e_0_6698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6" name="Google Shape;1476;g1a1f2a8987e_0_6698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477" name="Google Shape;1477;g1a1f2a8987e_0_669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g1a1f2a8987e_0_669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g1a1f2a8987e_0_669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g1a1f2a8987e_0_669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1" name="Google Shape;1481;g1a1f2a8987e_0_6698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482" name="Google Shape;1482;g1a1f2a8987e_0_669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g1a1f2a8987e_0_669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g1a1f2a8987e_0_669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g1a1f2a8987e_0_669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6" name="Google Shape;1486;g1a1f2a8987e_0_6698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487" name="Google Shape;1487;g1a1f2a8987e_0_669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8" name="Google Shape;1488;g1a1f2a8987e_0_669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9" name="Google Shape;1489;g1a1f2a8987e_0_669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0" name="Google Shape;1490;g1a1f2a8987e_0_669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91" name="Google Shape;1491;g1a1f2a8987e_0_6698"/>
          <p:cNvSpPr txBox="1"/>
          <p:nvPr/>
        </p:nvSpPr>
        <p:spPr>
          <a:xfrm>
            <a:off x="2371000" y="4678515"/>
            <a:ext cx="7449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3" name="Google Shape;1493;g1a1f2a8987e_0_672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4" name="Google Shape;1494;g1a1f2a8987e_0_672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5" name="Google Shape;1495;g1a1f2a8987e_0_6725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96" name="Google Shape;1496;g1a1f2a8987e_0_6725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97" name="Google Shape;1497;g1a1f2a8987e_0_6725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98" name="Google Shape;1498;g1a1f2a8987e_0_6725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99" name="Google Shape;1499;g1a1f2a8987e_0_6725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00" name="Google Shape;1500;g1a1f2a8987e_0_672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1" name="Google Shape;1501;g1a1f2a8987e_0_672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502" name="Google Shape;1502;g1a1f2a8987e_0_672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g1a1f2a8987e_0_672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g1a1f2a8987e_0_672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g1a1f2a8987e_0_672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6" name="Google Shape;1506;g1a1f2a8987e_0_672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507" name="Google Shape;1507;g1a1f2a8987e_0_672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g1a1f2a8987e_0_672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g1a1f2a8987e_0_672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g1a1f2a8987e_0_672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1" name="Google Shape;1511;g1a1f2a8987e_0_672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512" name="Google Shape;1512;g1a1f2a8987e_0_672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g1a1f2a8987e_0_672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g1a1f2a8987e_0_672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5" name="Google Shape;1515;g1a1f2a8987e_0_672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oogle Shape;1517;g1a1f2a8987e_0_6749"/>
          <p:cNvGrpSpPr/>
          <p:nvPr/>
        </p:nvGrpSpPr>
        <p:grpSpPr>
          <a:xfrm>
            <a:off x="10378847" y="1271083"/>
            <a:ext cx="672856" cy="544194"/>
            <a:chOff x="1271525" y="4920325"/>
            <a:chExt cx="655039" cy="706378"/>
          </a:xfrm>
        </p:grpSpPr>
        <p:sp>
          <p:nvSpPr>
            <p:cNvPr id="1518" name="Google Shape;1518;g1a1f2a8987e_0_674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g1a1f2a8987e_0_674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0" name="Google Shape;1520;g1a1f2a8987e_0_6749"/>
          <p:cNvGrpSpPr/>
          <p:nvPr/>
        </p:nvGrpSpPr>
        <p:grpSpPr>
          <a:xfrm>
            <a:off x="849180" y="3650328"/>
            <a:ext cx="660350" cy="794590"/>
            <a:chOff x="937334" y="4305428"/>
            <a:chExt cx="495275" cy="794590"/>
          </a:xfrm>
        </p:grpSpPr>
        <p:grpSp>
          <p:nvGrpSpPr>
            <p:cNvPr id="1521" name="Google Shape;1521;g1a1f2a8987e_0_6749"/>
            <p:cNvGrpSpPr/>
            <p:nvPr/>
          </p:nvGrpSpPr>
          <p:grpSpPr>
            <a:xfrm>
              <a:off x="937334" y="4597068"/>
              <a:ext cx="222000" cy="502950"/>
              <a:chOff x="690709" y="1212543"/>
              <a:chExt cx="222000" cy="502950"/>
            </a:xfrm>
          </p:grpSpPr>
          <p:sp>
            <p:nvSpPr>
              <p:cNvPr id="1522" name="Google Shape;1522;g1a1f2a8987e_0_6749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g1a1f2a8987e_0_6749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4" name="Google Shape;1524;g1a1f2a8987e_0_6749"/>
            <p:cNvGrpSpPr/>
            <p:nvPr/>
          </p:nvGrpSpPr>
          <p:grpSpPr>
            <a:xfrm>
              <a:off x="1210609" y="4305428"/>
              <a:ext cx="222000" cy="502950"/>
              <a:chOff x="690709" y="1212543"/>
              <a:chExt cx="222000" cy="502950"/>
            </a:xfrm>
          </p:grpSpPr>
          <p:sp>
            <p:nvSpPr>
              <p:cNvPr id="1525" name="Google Shape;1525;g1a1f2a8987e_0_6749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g1a1f2a8987e_0_6749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7" name="Google Shape;1527;g1a1f2a8987e_0_6749"/>
          <p:cNvGrpSpPr/>
          <p:nvPr/>
        </p:nvGrpSpPr>
        <p:grpSpPr>
          <a:xfrm>
            <a:off x="8397386" y="5828697"/>
            <a:ext cx="1002169" cy="221700"/>
            <a:chOff x="7408350" y="5643697"/>
            <a:chExt cx="751645" cy="221700"/>
          </a:xfrm>
        </p:grpSpPr>
        <p:sp>
          <p:nvSpPr>
            <p:cNvPr id="1528" name="Google Shape;1528;g1a1f2a8987e_0_6749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g1a1f2a8987e_0_6749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g1a1f2a8987e_0_6749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g1a1f2a8987e_0_6749"/>
          <p:cNvSpPr/>
          <p:nvPr/>
        </p:nvSpPr>
        <p:spPr>
          <a:xfrm>
            <a:off x="1256171" y="4526753"/>
            <a:ext cx="3613752" cy="2701654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a1f2a8987e_0_7818"/>
          <p:cNvSpPr txBox="1"/>
          <p:nvPr>
            <p:ph type="ctrTitle"/>
          </p:nvPr>
        </p:nvSpPr>
        <p:spPr>
          <a:xfrm>
            <a:off x="591833" y="1671971"/>
            <a:ext cx="6126000" cy="21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b="1" sz="6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7" name="Google Shape;1537;g1a1f2a8987e_0_7818"/>
          <p:cNvSpPr txBox="1"/>
          <p:nvPr>
            <p:ph idx="1" type="subTitle"/>
          </p:nvPr>
        </p:nvSpPr>
        <p:spPr>
          <a:xfrm>
            <a:off x="591819" y="4639729"/>
            <a:ext cx="62691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7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8" name="Google Shape;1538;g1a1f2a8987e_0_7818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39" name="Google Shape;1539;g1a1f2a8987e_0_7818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g1a1f2a8987e_0_7818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541" name="Google Shape;1541;g1a1f2a8987e_0_781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g1a1f2a8987e_0_781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g1a1f2a8987e_0_781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g1a1f2a8987e_0_781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5" name="Google Shape;1545;g1a1f2a8987e_0_7818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546" name="Google Shape;1546;g1a1f2a8987e_0_781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g1a1f2a8987e_0_781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g1a1f2a8987e_0_781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g1a1f2a8987e_0_781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50" name="Google Shape;1550;g1a1f2a8987e_0_781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1" name="Google Shape;1551;g1a1f2a8987e_0_781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2" name="Google Shape;1552;g1a1f2a8987e_0_7818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53" name="Google Shape;1553;g1a1f2a8987e_0_7818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54" name="Google Shape;1554;g1a1f2a8987e_0_7818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55" name="Google Shape;1555;g1a1f2a8987e_0_7818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556" name="Google Shape;1556;g1a1f2a8987e_0_7818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557" name="Google Shape;1557;g1a1f2a8987e_0_781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8" name="Google Shape;1558;g1a1f2a8987e_0_781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9" name="Google Shape;1559;g1a1f2a8987e_0_781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0" name="Google Shape;1560;g1a1f2a8987e_0_781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2" name="Google Shape;1562;g1a1f2a8987e_0_784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3" name="Google Shape;1563;g1a1f2a8987e_0_784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4" name="Google Shape;1564;g1a1f2a8987e_0_7844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65" name="Google Shape;1565;g1a1f2a8987e_0_7844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66" name="Google Shape;1566;g1a1f2a8987e_0_7844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7" name="Google Shape;1567;g1a1f2a8987e_0_7844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68" name="Google Shape;1568;g1a1f2a8987e_0_7844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69" name="Google Shape;1569;g1a1f2a8987e_0_7844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70" name="Google Shape;1570;g1a1f2a8987e_0_7844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71" name="Google Shape;1571;g1a1f2a8987e_0_784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2" name="Google Shape;1572;g1a1f2a8987e_0_784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573" name="Google Shape;1573;g1a1f2a8987e_0_784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g1a1f2a8987e_0_784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g1a1f2a8987e_0_784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g1a1f2a8987e_0_784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7" name="Google Shape;1577;g1a1f2a8987e_0_784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578" name="Google Shape;1578;g1a1f2a8987e_0_784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g1a1f2a8987e_0_784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g1a1f2a8987e_0_784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g1a1f2a8987e_0_784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2" name="Google Shape;1582;g1a1f2a8987e_0_784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583" name="Google Shape;1583;g1a1f2a8987e_0_784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4" name="Google Shape;1584;g1a1f2a8987e_0_784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g1a1f2a8987e_0_784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g1a1f2a8987e_0_784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a1f2a8987e_0_7870"/>
          <p:cNvSpPr txBox="1"/>
          <p:nvPr>
            <p:ph idx="1" type="body"/>
          </p:nvPr>
        </p:nvSpPr>
        <p:spPr>
          <a:xfrm>
            <a:off x="690800" y="2078344"/>
            <a:ext cx="10810500" cy="4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89" name="Google Shape;1589;g1a1f2a8987e_0_7870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90" name="Google Shape;1590;g1a1f2a8987e_0_787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1" name="Google Shape;1591;g1a1f2a8987e_0_787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592" name="Google Shape;1592;g1a1f2a8987e_0_787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g1a1f2a8987e_0_787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g1a1f2a8987e_0_787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g1a1f2a8987e_0_787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6" name="Google Shape;1596;g1a1f2a8987e_0_787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597" name="Google Shape;1597;g1a1f2a8987e_0_787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g1a1f2a8987e_0_787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g1a1f2a8987e_0_787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g1a1f2a8987e_0_787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01" name="Google Shape;1601;g1a1f2a8987e_0_787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g1a1f2a8987e_0_787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g1a1f2a8987e_0_7870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04" name="Google Shape;1604;g1a1f2a8987e_0_7870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05" name="Google Shape;1605;g1a1f2a8987e_0_7870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06" name="Google Shape;1606;g1a1f2a8987e_0_7870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607" name="Google Shape;1607;g1a1f2a8987e_0_787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608" name="Google Shape;1608;g1a1f2a8987e_0_787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9" name="Google Shape;1609;g1a1f2a8987e_0_787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0" name="Google Shape;1610;g1a1f2a8987e_0_787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1" name="Google Shape;1611;g1a1f2a8987e_0_787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12" name="Google Shape;1612;g1a1f2a8987e_0_7870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4" name="Google Shape;1614;g1a1f2a8987e_0_789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5" name="Google Shape;1615;g1a1f2a8987e_0_789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g1a1f2a8987e_0_7896"/>
          <p:cNvSpPr txBox="1"/>
          <p:nvPr>
            <p:ph idx="1" type="subTitle"/>
          </p:nvPr>
        </p:nvSpPr>
        <p:spPr>
          <a:xfrm>
            <a:off x="2463073" y="3893669"/>
            <a:ext cx="31212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7" name="Google Shape;1617;g1a1f2a8987e_0_7896"/>
          <p:cNvSpPr txBox="1"/>
          <p:nvPr>
            <p:ph idx="2" type="subTitle"/>
          </p:nvPr>
        </p:nvSpPr>
        <p:spPr>
          <a:xfrm>
            <a:off x="6607727" y="3893669"/>
            <a:ext cx="31212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8" name="Google Shape;1618;g1a1f2a8987e_0_7896"/>
          <p:cNvSpPr txBox="1"/>
          <p:nvPr>
            <p:ph idx="3" type="subTitle"/>
          </p:nvPr>
        </p:nvSpPr>
        <p:spPr>
          <a:xfrm>
            <a:off x="2463073" y="4427859"/>
            <a:ext cx="3054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9" name="Google Shape;1619;g1a1f2a8987e_0_7896"/>
          <p:cNvSpPr txBox="1"/>
          <p:nvPr>
            <p:ph idx="4" type="subTitle"/>
          </p:nvPr>
        </p:nvSpPr>
        <p:spPr>
          <a:xfrm>
            <a:off x="6607727" y="4427859"/>
            <a:ext cx="3054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0" name="Google Shape;1620;g1a1f2a8987e_0_7896"/>
          <p:cNvSpPr txBox="1"/>
          <p:nvPr>
            <p:ph idx="5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21" name="Google Shape;1621;g1a1f2a8987e_0_7896"/>
          <p:cNvSpPr txBox="1"/>
          <p:nvPr>
            <p:ph idx="6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22" name="Google Shape;1622;g1a1f2a8987e_0_7896"/>
          <p:cNvSpPr txBox="1"/>
          <p:nvPr>
            <p:ph idx="7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23" name="Google Shape;1623;g1a1f2a8987e_0_7896"/>
          <p:cNvSpPr txBox="1"/>
          <p:nvPr>
            <p:ph idx="8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24" name="Google Shape;1624;g1a1f2a8987e_0_789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5" name="Google Shape;1625;g1a1f2a8987e_0_789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626" name="Google Shape;1626;g1a1f2a8987e_0_789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g1a1f2a8987e_0_789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g1a1f2a8987e_0_789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g1a1f2a8987e_0_789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g1a1f2a8987e_0_789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631" name="Google Shape;1631;g1a1f2a8987e_0_789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g1a1f2a8987e_0_789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g1a1f2a8987e_0_789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g1a1f2a8987e_0_789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5" name="Google Shape;1635;g1a1f2a8987e_0_7896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636" name="Google Shape;1636;g1a1f2a8987e_0_789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637" name="Google Shape;1637;g1a1f2a8987e_0_789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8" name="Google Shape;1638;g1a1f2a8987e_0_789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9" name="Google Shape;1639;g1a1f2a8987e_0_789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0" name="Google Shape;1640;g1a1f2a8987e_0_789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41" name="Google Shape;1641;g1a1f2a8987e_0_7896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3" name="Google Shape;1643;g1a1f2a8987e_0_792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4" name="Google Shape;1644;g1a1f2a8987e_0_792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g1a1f2a8987e_0_7925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46" name="Google Shape;1646;g1a1f2a8987e_0_7925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47" name="Google Shape;1647;g1a1f2a8987e_0_7925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48" name="Google Shape;1648;g1a1f2a8987e_0_7925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49" name="Google Shape;1649;g1a1f2a8987e_0_7925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50" name="Google Shape;1650;g1a1f2a8987e_0_792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1" name="Google Shape;1651;g1a1f2a8987e_0_792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652" name="Google Shape;1652;g1a1f2a8987e_0_792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g1a1f2a8987e_0_792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g1a1f2a8987e_0_792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g1a1f2a8987e_0_792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6" name="Google Shape;1656;g1a1f2a8987e_0_792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657" name="Google Shape;1657;g1a1f2a8987e_0_792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g1a1f2a8987e_0_792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g1a1f2a8987e_0_792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g1a1f2a8987e_0_792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1" name="Google Shape;1661;g1a1f2a8987e_0_792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662" name="Google Shape;1662;g1a1f2a8987e_0_792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3" name="Google Shape;1663;g1a1f2a8987e_0_792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4" name="Google Shape;1664;g1a1f2a8987e_0_792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5" name="Google Shape;1665;g1a1f2a8987e_0_792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66" name="Google Shape;1666;g1a1f2a8987e_0_7925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1a1f2a8987e_0_7950"/>
          <p:cNvSpPr txBox="1"/>
          <p:nvPr>
            <p:ph type="title"/>
          </p:nvPr>
        </p:nvSpPr>
        <p:spPr>
          <a:xfrm>
            <a:off x="6868870" y="2836629"/>
            <a:ext cx="175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9" name="Google Shape;1669;g1a1f2a8987e_0_7950"/>
          <p:cNvSpPr txBox="1"/>
          <p:nvPr>
            <p:ph idx="1" type="body"/>
          </p:nvPr>
        </p:nvSpPr>
        <p:spPr>
          <a:xfrm>
            <a:off x="6868870" y="3489433"/>
            <a:ext cx="3957900" cy="19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70" name="Google Shape;1670;g1a1f2a8987e_0_7950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671" name="Google Shape;1671;g1a1f2a8987e_0_795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2" name="Google Shape;1672;g1a1f2a8987e_0_795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3" name="Google Shape;1673;g1a1f2a8987e_0_7950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74" name="Google Shape;1674;g1a1f2a8987e_0_7950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75" name="Google Shape;1675;g1a1f2a8987e_0_7950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76" name="Google Shape;1676;g1a1f2a8987e_0_7950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77" name="Google Shape;1677;g1a1f2a8987e_0_795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g1a1f2a8987e_0_795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679" name="Google Shape;1679;g1a1f2a8987e_0_795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g1a1f2a8987e_0_795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g1a1f2a8987e_0_795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g1a1f2a8987e_0_795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3" name="Google Shape;1683;g1a1f2a8987e_0_795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684" name="Google Shape;1684;g1a1f2a8987e_0_795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g1a1f2a8987e_0_795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g1a1f2a8987e_0_795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g1a1f2a8987e_0_795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8" name="Google Shape;1688;g1a1f2a8987e_0_795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689" name="Google Shape;1689;g1a1f2a8987e_0_795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0" name="Google Shape;1690;g1a1f2a8987e_0_795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1" name="Google Shape;1691;g1a1f2a8987e_0_795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2" name="Google Shape;1692;g1a1f2a8987e_0_795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4" name="Google Shape;1694;g1a1f2a8987e_0_797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5" name="Google Shape;1695;g1a1f2a8987e_0_797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6" name="Google Shape;1696;g1a1f2a8987e_0_7976"/>
          <p:cNvSpPr txBox="1"/>
          <p:nvPr>
            <p:ph type="title"/>
          </p:nvPr>
        </p:nvSpPr>
        <p:spPr>
          <a:xfrm>
            <a:off x="2834400" y="2424539"/>
            <a:ext cx="6523200" cy="10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97" name="Google Shape;1697;g1a1f2a8987e_0_7976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98" name="Google Shape;1698;g1a1f2a8987e_0_7976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99" name="Google Shape;1699;g1a1f2a8987e_0_7976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00" name="Google Shape;1700;g1a1f2a8987e_0_7976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01" name="Google Shape;1701;g1a1f2a8987e_0_7976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02" name="Google Shape;1702;g1a1f2a8987e_0_797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3" name="Google Shape;1703;g1a1f2a8987e_0_797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704" name="Google Shape;1704;g1a1f2a8987e_0_797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g1a1f2a8987e_0_797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g1a1f2a8987e_0_797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g1a1f2a8987e_0_797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8" name="Google Shape;1708;g1a1f2a8987e_0_797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709" name="Google Shape;1709;g1a1f2a8987e_0_797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g1a1f2a8987e_0_797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g1a1f2a8987e_0_797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g1a1f2a8987e_0_797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3" name="Google Shape;1713;g1a1f2a8987e_0_797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714" name="Google Shape;1714;g1a1f2a8987e_0_797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5" name="Google Shape;1715;g1a1f2a8987e_0_797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6" name="Google Shape;1716;g1a1f2a8987e_0_797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7" name="Google Shape;1717;g1a1f2a8987e_0_797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9" name="Google Shape;1719;g1a1f2a8987e_0_800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0" name="Google Shape;1720;g1a1f2a8987e_0_800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1" name="Google Shape;1721;g1a1f2a8987e_0_8001"/>
          <p:cNvSpPr txBox="1"/>
          <p:nvPr>
            <p:ph type="title"/>
          </p:nvPr>
        </p:nvSpPr>
        <p:spPr>
          <a:xfrm>
            <a:off x="6686030" y="3405867"/>
            <a:ext cx="485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2" name="Google Shape;1722;g1a1f2a8987e_0_8001"/>
          <p:cNvSpPr txBox="1"/>
          <p:nvPr>
            <p:ph idx="1" type="subTitle"/>
          </p:nvPr>
        </p:nvSpPr>
        <p:spPr>
          <a:xfrm>
            <a:off x="6686030" y="4301979"/>
            <a:ext cx="3706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3" name="Google Shape;1723;g1a1f2a8987e_0_8001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24" name="Google Shape;1724;g1a1f2a8987e_0_8001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25" name="Google Shape;1725;g1a1f2a8987e_0_8001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26" name="Google Shape;1726;g1a1f2a8987e_0_8001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27" name="Google Shape;1727;g1a1f2a8987e_0_800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8" name="Google Shape;1728;g1a1f2a8987e_0_800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729" name="Google Shape;1729;g1a1f2a8987e_0_800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g1a1f2a8987e_0_800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g1a1f2a8987e_0_800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g1a1f2a8987e_0_800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g1a1f2a8987e_0_800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734" name="Google Shape;1734;g1a1f2a8987e_0_800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g1a1f2a8987e_0_800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g1a1f2a8987e_0_800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g1a1f2a8987e_0_800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8" name="Google Shape;1738;g1a1f2a8987e_0_8001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739" name="Google Shape;1739;g1a1f2a8987e_0_800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740" name="Google Shape;1740;g1a1f2a8987e_0_800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1" name="Google Shape;1741;g1a1f2a8987e_0_800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2" name="Google Shape;1742;g1a1f2a8987e_0_800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3" name="Google Shape;1743;g1a1f2a8987e_0_800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1a1f2a8987e_0_8027"/>
          <p:cNvSpPr/>
          <p:nvPr/>
        </p:nvSpPr>
        <p:spPr>
          <a:xfrm>
            <a:off x="-1074703" y="4576550"/>
            <a:ext cx="7923600" cy="256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  <a:effectLst>
            <a:outerShdw blurRad="57150" rotWithShape="0" algn="bl" dir="3300000" dist="123825">
              <a:srgbClr val="191919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g1a1f2a8987e_0_8027"/>
          <p:cNvSpPr txBox="1"/>
          <p:nvPr>
            <p:ph type="title"/>
          </p:nvPr>
        </p:nvSpPr>
        <p:spPr>
          <a:xfrm>
            <a:off x="719333" y="5167948"/>
            <a:ext cx="55647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8" name="Google Shape;1748;g1a1f2a8987e_0_803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9" name="Google Shape;1749;g1a1f2a8987e_0_803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0" name="Google Shape;1750;g1a1f2a8987e_0_8030"/>
          <p:cNvSpPr txBox="1"/>
          <p:nvPr>
            <p:ph hasCustomPrompt="1" type="title"/>
          </p:nvPr>
        </p:nvSpPr>
        <p:spPr>
          <a:xfrm>
            <a:off x="1712000" y="2247312"/>
            <a:ext cx="87681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51" name="Google Shape;1751;g1a1f2a8987e_0_8030"/>
          <p:cNvSpPr txBox="1"/>
          <p:nvPr>
            <p:ph idx="1" type="subTitle"/>
          </p:nvPr>
        </p:nvSpPr>
        <p:spPr>
          <a:xfrm>
            <a:off x="1712000" y="4018188"/>
            <a:ext cx="87681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2" name="Google Shape;1752;g1a1f2a8987e_0_8030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53" name="Google Shape;1753;g1a1f2a8987e_0_8030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54" name="Google Shape;1754;g1a1f2a8987e_0_8030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55" name="Google Shape;1755;g1a1f2a8987e_0_8030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56" name="Google Shape;1756;g1a1f2a8987e_0_8030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57" name="Google Shape;1757;g1a1f2a8987e_0_803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8" name="Google Shape;1758;g1a1f2a8987e_0_803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759" name="Google Shape;1759;g1a1f2a8987e_0_803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g1a1f2a8987e_0_803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g1a1f2a8987e_0_803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g1a1f2a8987e_0_803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g1a1f2a8987e_0_803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764" name="Google Shape;1764;g1a1f2a8987e_0_803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g1a1f2a8987e_0_803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g1a1f2a8987e_0_803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g1a1f2a8987e_0_803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8" name="Google Shape;1768;g1a1f2a8987e_0_803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769" name="Google Shape;1769;g1a1f2a8987e_0_803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0" name="Google Shape;1770;g1a1f2a8987e_0_803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1" name="Google Shape;1771;g1a1f2a8987e_0_803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2" name="Google Shape;1772;g1a1f2a8987e_0_803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a1f2a8987e_0_8057"/>
          <p:cNvSpPr txBox="1"/>
          <p:nvPr>
            <p:ph type="title"/>
          </p:nvPr>
        </p:nvSpPr>
        <p:spPr>
          <a:xfrm>
            <a:off x="4999741" y="21145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6" name="Google Shape;1776;g1a1f2a8987e_0_8057"/>
          <p:cNvSpPr txBox="1"/>
          <p:nvPr>
            <p:ph idx="1" type="subTitle"/>
          </p:nvPr>
        </p:nvSpPr>
        <p:spPr>
          <a:xfrm>
            <a:off x="4999741" y="26737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7" name="Google Shape;1777;g1a1f2a8987e_0_8057"/>
          <p:cNvSpPr txBox="1"/>
          <p:nvPr>
            <p:ph idx="2" type="title"/>
          </p:nvPr>
        </p:nvSpPr>
        <p:spPr>
          <a:xfrm>
            <a:off x="8476535" y="21145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8" name="Google Shape;1778;g1a1f2a8987e_0_8057"/>
          <p:cNvSpPr txBox="1"/>
          <p:nvPr>
            <p:ph idx="3" type="subTitle"/>
          </p:nvPr>
        </p:nvSpPr>
        <p:spPr>
          <a:xfrm>
            <a:off x="8476535" y="26737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9" name="Google Shape;1779;g1a1f2a8987e_0_8057"/>
          <p:cNvSpPr txBox="1"/>
          <p:nvPr>
            <p:ph idx="4" type="title"/>
          </p:nvPr>
        </p:nvSpPr>
        <p:spPr>
          <a:xfrm>
            <a:off x="4999741" y="43611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0" name="Google Shape;1780;g1a1f2a8987e_0_8057"/>
          <p:cNvSpPr txBox="1"/>
          <p:nvPr>
            <p:ph idx="5" type="subTitle"/>
          </p:nvPr>
        </p:nvSpPr>
        <p:spPr>
          <a:xfrm>
            <a:off x="4999741" y="49203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1" name="Google Shape;1781;g1a1f2a8987e_0_8057"/>
          <p:cNvSpPr txBox="1"/>
          <p:nvPr>
            <p:ph idx="6" type="title"/>
          </p:nvPr>
        </p:nvSpPr>
        <p:spPr>
          <a:xfrm>
            <a:off x="8476535" y="4361110"/>
            <a:ext cx="243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2" name="Google Shape;1782;g1a1f2a8987e_0_8057"/>
          <p:cNvSpPr txBox="1"/>
          <p:nvPr>
            <p:ph idx="7" type="subTitle"/>
          </p:nvPr>
        </p:nvSpPr>
        <p:spPr>
          <a:xfrm>
            <a:off x="8476535" y="4920313"/>
            <a:ext cx="292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3" name="Google Shape;1783;g1a1f2a8987e_0_8057"/>
          <p:cNvSpPr txBox="1"/>
          <p:nvPr>
            <p:ph idx="8" type="title"/>
          </p:nvPr>
        </p:nvSpPr>
        <p:spPr>
          <a:xfrm>
            <a:off x="690733" y="2753550"/>
            <a:ext cx="36345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4" name="Google Shape;1784;g1a1f2a8987e_0_8057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785" name="Google Shape;1785;g1a1f2a8987e_0_805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6" name="Google Shape;1786;g1a1f2a8987e_0_805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7" name="Google Shape;1787;g1a1f2a8987e_0_8057"/>
          <p:cNvSpPr txBox="1"/>
          <p:nvPr>
            <p:ph idx="1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88" name="Google Shape;1788;g1a1f2a8987e_0_8057"/>
          <p:cNvSpPr txBox="1"/>
          <p:nvPr>
            <p:ph idx="1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89" name="Google Shape;1789;g1a1f2a8987e_0_8057"/>
          <p:cNvSpPr txBox="1"/>
          <p:nvPr>
            <p:ph idx="1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90" name="Google Shape;1790;g1a1f2a8987e_0_8057"/>
          <p:cNvSpPr txBox="1"/>
          <p:nvPr>
            <p:ph idx="1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91" name="Google Shape;1791;g1a1f2a8987e_0_805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2" name="Google Shape;1792;g1a1f2a8987e_0_805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793" name="Google Shape;1793;g1a1f2a8987e_0_805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g1a1f2a8987e_0_805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g1a1f2a8987e_0_805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g1a1f2a8987e_0_805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7" name="Google Shape;1797;g1a1f2a8987e_0_805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798" name="Google Shape;1798;g1a1f2a8987e_0_805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g1a1f2a8987e_0_805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g1a1f2a8987e_0_805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g1a1f2a8987e_0_805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2" name="Google Shape;1802;g1a1f2a8987e_0_805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803" name="Google Shape;1803;g1a1f2a8987e_0_805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4" name="Google Shape;1804;g1a1f2a8987e_0_805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5" name="Google Shape;1805;g1a1f2a8987e_0_805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6" name="Google Shape;1806;g1a1f2a8987e_0_805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4071">
          <p15:clr>
            <a:srgbClr val="FA7B17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a1f2a8987e_0_8090"/>
          <p:cNvSpPr txBox="1"/>
          <p:nvPr>
            <p:ph type="title"/>
          </p:nvPr>
        </p:nvSpPr>
        <p:spPr>
          <a:xfrm>
            <a:off x="5381800" y="4074850"/>
            <a:ext cx="608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09" name="Google Shape;1809;g1a1f2a8987e_0_8090"/>
          <p:cNvSpPr txBox="1"/>
          <p:nvPr>
            <p:ph idx="1" type="subTitle"/>
          </p:nvPr>
        </p:nvSpPr>
        <p:spPr>
          <a:xfrm>
            <a:off x="3163400" y="2251250"/>
            <a:ext cx="8303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1810" name="Google Shape;1810;g1a1f2a8987e_0_809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g1a1f2a8987e_0_809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2" name="Google Shape;1812;g1a1f2a8987e_0_8090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13" name="Google Shape;1813;g1a1f2a8987e_0_8090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14" name="Google Shape;1814;g1a1f2a8987e_0_8090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15" name="Google Shape;1815;g1a1f2a8987e_0_8090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16" name="Google Shape;1816;g1a1f2a8987e_0_8090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b="1"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b="1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17" name="Google Shape;1817;g1a1f2a8987e_0_809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8" name="Google Shape;1818;g1a1f2a8987e_0_809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819" name="Google Shape;1819;g1a1f2a8987e_0_809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g1a1f2a8987e_0_809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g1a1f2a8987e_0_809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g1a1f2a8987e_0_809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3" name="Google Shape;1823;g1a1f2a8987e_0_809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824" name="Google Shape;1824;g1a1f2a8987e_0_809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g1a1f2a8987e_0_809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g1a1f2a8987e_0_809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g1a1f2a8987e_0_809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g1a1f2a8987e_0_809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829" name="Google Shape;1829;g1a1f2a8987e_0_809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0" name="Google Shape;1830;g1a1f2a8987e_0_809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1" name="Google Shape;1831;g1a1f2a8987e_0_809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2" name="Google Shape;1832;g1a1f2a8987e_0_809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4" name="Google Shape;1834;g1a1f2a8987e_0_811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g1a1f2a8987e_0_811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g1a1f2a8987e_0_8116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37" name="Google Shape;1837;g1a1f2a8987e_0_8116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38" name="Google Shape;1838;g1a1f2a8987e_0_8116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39" name="Google Shape;1839;g1a1f2a8987e_0_8116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40" name="Google Shape;1840;g1a1f2a8987e_0_8116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41" name="Google Shape;1841;g1a1f2a8987e_0_811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2" name="Google Shape;1842;g1a1f2a8987e_0_811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843" name="Google Shape;1843;g1a1f2a8987e_0_811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g1a1f2a8987e_0_811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g1a1f2a8987e_0_811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g1a1f2a8987e_0_811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g1a1f2a8987e_0_811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848" name="Google Shape;1848;g1a1f2a8987e_0_811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g1a1f2a8987e_0_811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g1a1f2a8987e_0_811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g1a1f2a8987e_0_811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2" name="Google Shape;1852;g1a1f2a8987e_0_811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853" name="Google Shape;1853;g1a1f2a8987e_0_811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4" name="Google Shape;1854;g1a1f2a8987e_0_811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5" name="Google Shape;1855;g1a1f2a8987e_0_811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6" name="Google Shape;1856;g1a1f2a8987e_0_811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57" name="Google Shape;1857;g1a1f2a8987e_0_8116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1a1f2a8987e_0_8141"/>
          <p:cNvSpPr txBox="1"/>
          <p:nvPr>
            <p:ph idx="1" type="subTitle"/>
          </p:nvPr>
        </p:nvSpPr>
        <p:spPr>
          <a:xfrm>
            <a:off x="6469080" y="2626305"/>
            <a:ext cx="4968900" cy="27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0" name="Google Shape;1860;g1a1f2a8987e_0_8141"/>
          <p:cNvSpPr txBox="1"/>
          <p:nvPr>
            <p:ph type="title"/>
          </p:nvPr>
        </p:nvSpPr>
        <p:spPr>
          <a:xfrm>
            <a:off x="6469080" y="2030637"/>
            <a:ext cx="47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861" name="Google Shape;1861;g1a1f2a8987e_0_814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g1a1f2a8987e_0_814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3" name="Google Shape;1863;g1a1f2a8987e_0_8141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64" name="Google Shape;1864;g1a1f2a8987e_0_8141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65" name="Google Shape;1865;g1a1f2a8987e_0_8141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66" name="Google Shape;1866;g1a1f2a8987e_0_8141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67" name="Google Shape;1867;g1a1f2a8987e_0_8141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68" name="Google Shape;1868;g1a1f2a8987e_0_814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869" name="Google Shape;1869;g1a1f2a8987e_0_814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870" name="Google Shape;1870;g1a1f2a8987e_0_814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871" name="Google Shape;1871;g1a1f2a8987e_0_814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872" name="Google Shape;1872;g1a1f2a8987e_0_814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873" name="Google Shape;1873;g1a1f2a8987e_0_814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874" name="Google Shape;1874;g1a1f2a8987e_0_814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875" name="Google Shape;1875;g1a1f2a8987e_0_814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876" name="Google Shape;1876;g1a1f2a8987e_0_814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877" name="Google Shape;1877;g1a1f2a8987e_0_814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878" name="Google Shape;1878;g1a1f2a8987e_0_814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879" name="Google Shape;1879;g1a1f2a8987e_0_814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880" name="Google Shape;1880;g1a1f2a8987e_0_814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1" name="Google Shape;1881;g1a1f2a8987e_0_814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2" name="Google Shape;1882;g1a1f2a8987e_0_814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3" name="Google Shape;1883;g1a1f2a8987e_0_814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1a1f2a8987e_0_8167"/>
          <p:cNvSpPr txBox="1"/>
          <p:nvPr>
            <p:ph type="title"/>
          </p:nvPr>
        </p:nvSpPr>
        <p:spPr>
          <a:xfrm>
            <a:off x="7341779" y="3251285"/>
            <a:ext cx="349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6" name="Google Shape;1886;g1a1f2a8987e_0_8167"/>
          <p:cNvSpPr txBox="1"/>
          <p:nvPr>
            <p:ph idx="1" type="body"/>
          </p:nvPr>
        </p:nvSpPr>
        <p:spPr>
          <a:xfrm>
            <a:off x="7341800" y="3917770"/>
            <a:ext cx="34965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87" name="Google Shape;1887;g1a1f2a8987e_0_8167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888" name="Google Shape;1888;g1a1f2a8987e_0_816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9" name="Google Shape;1889;g1a1f2a8987e_0_816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0" name="Google Shape;1890;g1a1f2a8987e_0_8167">
            <a:hlinkClick/>
          </p:cNvPr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91" name="Google Shape;1891;g1a1f2a8987e_0_8167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92" name="Google Shape;1892;g1a1f2a8987e_0_8167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93" name="Google Shape;1893;g1a1f2a8987e_0_8167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94" name="Google Shape;1894;g1a1f2a8987e_0_8167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5" name="Google Shape;1895;g1a1f2a8987e_0_8167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896" name="Google Shape;1896;g1a1f2a8987e_0_816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g1a1f2a8987e_0_816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g1a1f2a8987e_0_816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g1a1f2a8987e_0_816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0" name="Google Shape;1900;g1a1f2a8987e_0_8167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901" name="Google Shape;1901;g1a1f2a8987e_0_816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g1a1f2a8987e_0_816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g1a1f2a8987e_0_816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g1a1f2a8987e_0_816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5" name="Google Shape;1905;g1a1f2a8987e_0_8167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906" name="Google Shape;1906;g1a1f2a8987e_0_816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7" name="Google Shape;1907;g1a1f2a8987e_0_816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8" name="Google Shape;1908;g1a1f2a8987e_0_816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9" name="Google Shape;1909;g1a1f2a8987e_0_816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1a1f2a8987e_0_8193"/>
          <p:cNvSpPr txBox="1"/>
          <p:nvPr>
            <p:ph idx="1" type="body"/>
          </p:nvPr>
        </p:nvSpPr>
        <p:spPr>
          <a:xfrm>
            <a:off x="1066433" y="2004777"/>
            <a:ext cx="9985200" cy="3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12" name="Google Shape;1912;g1a1f2a8987e_0_8193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913" name="Google Shape;1913;g1a1f2a8987e_0_819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4" name="Google Shape;1914;g1a1f2a8987e_0_819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5" name="Google Shape;1915;g1a1f2a8987e_0_8193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16" name="Google Shape;1916;g1a1f2a8987e_0_8193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17" name="Google Shape;1917;g1a1f2a8987e_0_8193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18" name="Google Shape;1918;g1a1f2a8987e_0_8193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19" name="Google Shape;1919;g1a1f2a8987e_0_819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0" name="Google Shape;1920;g1a1f2a8987e_0_819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921" name="Google Shape;1921;g1a1f2a8987e_0_819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g1a1f2a8987e_0_819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g1a1f2a8987e_0_819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g1a1f2a8987e_0_819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5" name="Google Shape;1925;g1a1f2a8987e_0_819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926" name="Google Shape;1926;g1a1f2a8987e_0_819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g1a1f2a8987e_0_819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g1a1f2a8987e_0_819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g1a1f2a8987e_0_819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0" name="Google Shape;1930;g1a1f2a8987e_0_819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931" name="Google Shape;1931;g1a1f2a8987e_0_819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2" name="Google Shape;1932;g1a1f2a8987e_0_819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3" name="Google Shape;1933;g1a1f2a8987e_0_819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4" name="Google Shape;1934;g1a1f2a8987e_0_819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35" name="Google Shape;1935;g1a1f2a8987e_0_8193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_1"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1a1f2a8987e_0_8219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938" name="Google Shape;1938;g1a1f2a8987e_0_8219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9" name="Google Shape;1939;g1a1f2a8987e_0_8219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g1a1f2a8987e_0_8219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41" name="Google Shape;1941;g1a1f2a8987e_0_8219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42" name="Google Shape;1942;g1a1f2a8987e_0_8219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43" name="Google Shape;1943;g1a1f2a8987e_0_8219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44" name="Google Shape;1944;g1a1f2a8987e_0_8219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5" name="Google Shape;1945;g1a1f2a8987e_0_8219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946" name="Google Shape;1946;g1a1f2a8987e_0_821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g1a1f2a8987e_0_821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g1a1f2a8987e_0_821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g1a1f2a8987e_0_821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0" name="Google Shape;1950;g1a1f2a8987e_0_8219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951" name="Google Shape;1951;g1a1f2a8987e_0_8219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g1a1f2a8987e_0_8219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g1a1f2a8987e_0_8219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g1a1f2a8987e_0_8219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5" name="Google Shape;1955;g1a1f2a8987e_0_8219"/>
          <p:cNvSpPr txBox="1"/>
          <p:nvPr>
            <p:ph type="title"/>
          </p:nvPr>
        </p:nvSpPr>
        <p:spPr>
          <a:xfrm>
            <a:off x="1203414" y="2372752"/>
            <a:ext cx="349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6" name="Google Shape;1956;g1a1f2a8987e_0_8219"/>
          <p:cNvSpPr txBox="1"/>
          <p:nvPr>
            <p:ph idx="6" type="body"/>
          </p:nvPr>
        </p:nvSpPr>
        <p:spPr>
          <a:xfrm>
            <a:off x="1203433" y="3039248"/>
            <a:ext cx="4063500" cy="1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957" name="Google Shape;1957;g1a1f2a8987e_0_8219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958" name="Google Shape;1958;g1a1f2a8987e_0_821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9" name="Google Shape;1959;g1a1f2a8987e_0_821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0" name="Google Shape;1960;g1a1f2a8987e_0_821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1" name="Google Shape;1961;g1a1f2a8987e_0_821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1a1f2a8987e_0_8245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964" name="Google Shape;1964;g1a1f2a8987e_0_824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5" name="Google Shape;1965;g1a1f2a8987e_0_824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6" name="Google Shape;1966;g1a1f2a8987e_0_8245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67" name="Google Shape;1967;g1a1f2a8987e_0_8245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68" name="Google Shape;1968;g1a1f2a8987e_0_8245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69" name="Google Shape;1969;g1a1f2a8987e_0_8245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70" name="Google Shape;1970;g1a1f2a8987e_0_8245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1" name="Google Shape;1971;g1a1f2a8987e_0_8245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1972" name="Google Shape;1972;g1a1f2a8987e_0_824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g1a1f2a8987e_0_824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g1a1f2a8987e_0_824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g1a1f2a8987e_0_824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6" name="Google Shape;1976;g1a1f2a8987e_0_8245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1977" name="Google Shape;1977;g1a1f2a8987e_0_824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g1a1f2a8987e_0_824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g1a1f2a8987e_0_824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g1a1f2a8987e_0_824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1" name="Google Shape;1981;g1a1f2a8987e_0_8245"/>
          <p:cNvSpPr txBox="1"/>
          <p:nvPr>
            <p:ph type="title"/>
          </p:nvPr>
        </p:nvSpPr>
        <p:spPr>
          <a:xfrm>
            <a:off x="1165352" y="1782780"/>
            <a:ext cx="770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2" name="Google Shape;1982;g1a1f2a8987e_0_8245"/>
          <p:cNvSpPr txBox="1"/>
          <p:nvPr>
            <p:ph idx="6" type="body"/>
          </p:nvPr>
        </p:nvSpPr>
        <p:spPr>
          <a:xfrm>
            <a:off x="1165352" y="3372420"/>
            <a:ext cx="7337700" cy="17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983" name="Google Shape;1983;g1a1f2a8987e_0_8245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1984" name="Google Shape;1984;g1a1f2a8987e_0_824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5" name="Google Shape;1985;g1a1f2a8987e_0_824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6" name="Google Shape;1986;g1a1f2a8987e_0_824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7" name="Google Shape;1987;g1a1f2a8987e_0_824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1a1f2a8987e_0_8271"/>
          <p:cNvSpPr txBox="1"/>
          <p:nvPr>
            <p:ph type="title"/>
          </p:nvPr>
        </p:nvSpPr>
        <p:spPr>
          <a:xfrm>
            <a:off x="9600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0" name="Google Shape;1990;g1a1f2a8987e_0_8271"/>
          <p:cNvSpPr txBox="1"/>
          <p:nvPr>
            <p:ph idx="1" type="subTitle"/>
          </p:nvPr>
        </p:nvSpPr>
        <p:spPr>
          <a:xfrm>
            <a:off x="9600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1" name="Google Shape;1991;g1a1f2a8987e_0_8271"/>
          <p:cNvSpPr txBox="1"/>
          <p:nvPr>
            <p:ph idx="2" type="title"/>
          </p:nvPr>
        </p:nvSpPr>
        <p:spPr>
          <a:xfrm>
            <a:off x="45384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2" name="Google Shape;1992;g1a1f2a8987e_0_8271"/>
          <p:cNvSpPr txBox="1"/>
          <p:nvPr>
            <p:ph idx="3" type="subTitle"/>
          </p:nvPr>
        </p:nvSpPr>
        <p:spPr>
          <a:xfrm>
            <a:off x="45384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3" name="Google Shape;1993;g1a1f2a8987e_0_8271"/>
          <p:cNvSpPr txBox="1"/>
          <p:nvPr>
            <p:ph idx="4" type="title"/>
          </p:nvPr>
        </p:nvSpPr>
        <p:spPr>
          <a:xfrm>
            <a:off x="8116800" y="3753361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4" name="Google Shape;1994;g1a1f2a8987e_0_8271"/>
          <p:cNvSpPr txBox="1"/>
          <p:nvPr>
            <p:ph idx="5" type="subTitle"/>
          </p:nvPr>
        </p:nvSpPr>
        <p:spPr>
          <a:xfrm>
            <a:off x="8116800" y="4339905"/>
            <a:ext cx="31152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5" name="Google Shape;1995;g1a1f2a8987e_0_8271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996" name="Google Shape;1996;g1a1f2a8987e_0_8271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7" name="Google Shape;1997;g1a1f2a8987e_0_8271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8" name="Google Shape;1998;g1a1f2a8987e_0_8271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99" name="Google Shape;1999;g1a1f2a8987e_0_8271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0" name="Google Shape;2000;g1a1f2a8987e_0_8271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1" name="Google Shape;2001;g1a1f2a8987e_0_8271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2" name="Google Shape;2002;g1a1f2a8987e_0_8271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3" name="Google Shape;2003;g1a1f2a8987e_0_8271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004" name="Google Shape;2004;g1a1f2a8987e_0_827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g1a1f2a8987e_0_827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g1a1f2a8987e_0_827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g1a1f2a8987e_0_827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8" name="Google Shape;2008;g1a1f2a8987e_0_8271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009" name="Google Shape;2009;g1a1f2a8987e_0_827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g1a1f2a8987e_0_827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g1a1f2a8987e_0_827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g1a1f2a8987e_0_827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Google Shape;2013;g1a1f2a8987e_0_8271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014" name="Google Shape;2014;g1a1f2a8987e_0_827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5" name="Google Shape;2015;g1a1f2a8987e_0_827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6" name="Google Shape;2016;g1a1f2a8987e_0_827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7" name="Google Shape;2017;g1a1f2a8987e_0_827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18" name="Google Shape;2018;g1a1f2a8987e_0_8271"/>
          <p:cNvSpPr txBox="1"/>
          <p:nvPr>
            <p:ph idx="14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a1f2a8987e_0_8302"/>
          <p:cNvSpPr txBox="1"/>
          <p:nvPr>
            <p:ph type="title"/>
          </p:nvPr>
        </p:nvSpPr>
        <p:spPr>
          <a:xfrm>
            <a:off x="1132933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1" name="Google Shape;2021;g1a1f2a8987e_0_8302"/>
          <p:cNvSpPr txBox="1"/>
          <p:nvPr>
            <p:ph idx="1" type="subTitle"/>
          </p:nvPr>
        </p:nvSpPr>
        <p:spPr>
          <a:xfrm>
            <a:off x="1132933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2" name="Google Shape;2022;g1a1f2a8987e_0_8302"/>
          <p:cNvSpPr txBox="1"/>
          <p:nvPr>
            <p:ph idx="2" type="title"/>
          </p:nvPr>
        </p:nvSpPr>
        <p:spPr>
          <a:xfrm>
            <a:off x="4538400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3" name="Google Shape;2023;g1a1f2a8987e_0_8302"/>
          <p:cNvSpPr txBox="1"/>
          <p:nvPr>
            <p:ph idx="3" type="subTitle"/>
          </p:nvPr>
        </p:nvSpPr>
        <p:spPr>
          <a:xfrm>
            <a:off x="4538400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4" name="Google Shape;2024;g1a1f2a8987e_0_8302"/>
          <p:cNvSpPr txBox="1"/>
          <p:nvPr>
            <p:ph idx="4" type="title"/>
          </p:nvPr>
        </p:nvSpPr>
        <p:spPr>
          <a:xfrm>
            <a:off x="7943867" y="4526103"/>
            <a:ext cx="311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5" name="Google Shape;2025;g1a1f2a8987e_0_8302"/>
          <p:cNvSpPr txBox="1"/>
          <p:nvPr>
            <p:ph idx="5" type="subTitle"/>
          </p:nvPr>
        </p:nvSpPr>
        <p:spPr>
          <a:xfrm>
            <a:off x="7943867" y="5077412"/>
            <a:ext cx="311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26" name="Google Shape;2026;g1a1f2a8987e_0_8302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7" name="Google Shape;2027;g1a1f2a8987e_0_8302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8" name="Google Shape;2028;g1a1f2a8987e_0_8302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29" name="Google Shape;2029;g1a1f2a8987e_0_8302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30" name="Google Shape;2030;g1a1f2a8987e_0_8302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31" name="Google Shape;2031;g1a1f2a8987e_0_8302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32" name="Google Shape;2032;g1a1f2a8987e_0_8302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33" name="Google Shape;2033;g1a1f2a8987e_0_8302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g1a1f2a8987e_0_8302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035" name="Google Shape;2035;g1a1f2a8987e_0_8302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g1a1f2a8987e_0_830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g1a1f2a8987e_0_830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g1a1f2a8987e_0_830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9" name="Google Shape;2039;g1a1f2a8987e_0_8302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040" name="Google Shape;2040;g1a1f2a8987e_0_830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g1a1f2a8987e_0_830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g1a1f2a8987e_0_830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g1a1f2a8987e_0_830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4" name="Google Shape;2044;g1a1f2a8987e_0_8302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045" name="Google Shape;2045;g1a1f2a8987e_0_830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6" name="Google Shape;2046;g1a1f2a8987e_0_830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7" name="Google Shape;2047;g1a1f2a8987e_0_830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8" name="Google Shape;2048;g1a1f2a8987e_0_830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49" name="Google Shape;2049;g1a1f2a8987e_0_8302"/>
          <p:cNvSpPr txBox="1"/>
          <p:nvPr>
            <p:ph idx="14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1a1f2a8987e_0_8333"/>
          <p:cNvSpPr txBox="1"/>
          <p:nvPr>
            <p:ph type="title"/>
          </p:nvPr>
        </p:nvSpPr>
        <p:spPr>
          <a:xfrm>
            <a:off x="2759353" y="2515591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2" name="Google Shape;2052;g1a1f2a8987e_0_8333"/>
          <p:cNvSpPr txBox="1"/>
          <p:nvPr>
            <p:ph idx="1" type="subTitle"/>
          </p:nvPr>
        </p:nvSpPr>
        <p:spPr>
          <a:xfrm>
            <a:off x="2759353" y="302014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3" name="Google Shape;2053;g1a1f2a8987e_0_8333"/>
          <p:cNvSpPr txBox="1"/>
          <p:nvPr>
            <p:ph idx="2" type="title"/>
          </p:nvPr>
        </p:nvSpPr>
        <p:spPr>
          <a:xfrm>
            <a:off x="7809254" y="2515591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4" name="Google Shape;2054;g1a1f2a8987e_0_8333"/>
          <p:cNvSpPr txBox="1"/>
          <p:nvPr>
            <p:ph idx="3" type="subTitle"/>
          </p:nvPr>
        </p:nvSpPr>
        <p:spPr>
          <a:xfrm>
            <a:off x="7809254" y="302014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5" name="Google Shape;2055;g1a1f2a8987e_0_8333"/>
          <p:cNvSpPr txBox="1"/>
          <p:nvPr>
            <p:ph idx="4" type="title"/>
          </p:nvPr>
        </p:nvSpPr>
        <p:spPr>
          <a:xfrm>
            <a:off x="2759353" y="4235737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6" name="Google Shape;2056;g1a1f2a8987e_0_8333"/>
          <p:cNvSpPr txBox="1"/>
          <p:nvPr>
            <p:ph idx="5" type="subTitle"/>
          </p:nvPr>
        </p:nvSpPr>
        <p:spPr>
          <a:xfrm>
            <a:off x="2759353" y="478050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7" name="Google Shape;2057;g1a1f2a8987e_0_8333"/>
          <p:cNvSpPr txBox="1"/>
          <p:nvPr>
            <p:ph idx="6" type="title"/>
          </p:nvPr>
        </p:nvSpPr>
        <p:spPr>
          <a:xfrm>
            <a:off x="7809254" y="4235737"/>
            <a:ext cx="317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8" name="Google Shape;2058;g1a1f2a8987e_0_8333"/>
          <p:cNvSpPr txBox="1"/>
          <p:nvPr>
            <p:ph idx="7" type="subTitle"/>
          </p:nvPr>
        </p:nvSpPr>
        <p:spPr>
          <a:xfrm>
            <a:off x="7809254" y="4780508"/>
            <a:ext cx="3048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59" name="Google Shape;2059;g1a1f2a8987e_0_833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0" name="Google Shape;2060;g1a1f2a8987e_0_833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1" name="Google Shape;2061;g1a1f2a8987e_0_8333"/>
          <p:cNvSpPr txBox="1"/>
          <p:nvPr>
            <p:ph idx="8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62" name="Google Shape;2062;g1a1f2a8987e_0_8333"/>
          <p:cNvSpPr txBox="1"/>
          <p:nvPr>
            <p:ph idx="9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63" name="Google Shape;2063;g1a1f2a8987e_0_8333"/>
          <p:cNvSpPr txBox="1"/>
          <p:nvPr>
            <p:ph idx="1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64" name="Google Shape;2064;g1a1f2a8987e_0_8333"/>
          <p:cNvSpPr txBox="1"/>
          <p:nvPr>
            <p:ph idx="1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65" name="Google Shape;2065;g1a1f2a8987e_0_8333"/>
          <p:cNvSpPr txBox="1"/>
          <p:nvPr>
            <p:ph idx="1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66" name="Google Shape;2066;g1a1f2a8987e_0_833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7" name="Google Shape;2067;g1a1f2a8987e_0_833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068" name="Google Shape;2068;g1a1f2a8987e_0_833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g1a1f2a8987e_0_833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g1a1f2a8987e_0_833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g1a1f2a8987e_0_833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2" name="Google Shape;2072;g1a1f2a8987e_0_833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073" name="Google Shape;2073;g1a1f2a8987e_0_833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g1a1f2a8987e_0_833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g1a1f2a8987e_0_833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g1a1f2a8987e_0_833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7" name="Google Shape;2077;g1a1f2a8987e_0_833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078" name="Google Shape;2078;g1a1f2a8987e_0_833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9" name="Google Shape;2079;g1a1f2a8987e_0_833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0" name="Google Shape;2080;g1a1f2a8987e_0_833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1" name="Google Shape;2081;g1a1f2a8987e_0_833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82" name="Google Shape;2082;g1a1f2a8987e_0_8333"/>
          <p:cNvSpPr txBox="1"/>
          <p:nvPr>
            <p:ph idx="16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1a1f2a8987e_0_8366"/>
          <p:cNvSpPr txBox="1"/>
          <p:nvPr>
            <p:ph type="title"/>
          </p:nvPr>
        </p:nvSpPr>
        <p:spPr>
          <a:xfrm>
            <a:off x="1215677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5" name="Google Shape;2085;g1a1f2a8987e_0_8366"/>
          <p:cNvSpPr txBox="1"/>
          <p:nvPr>
            <p:ph idx="1" type="subTitle"/>
          </p:nvPr>
        </p:nvSpPr>
        <p:spPr>
          <a:xfrm>
            <a:off x="1215677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6" name="Google Shape;2086;g1a1f2a8987e_0_8366"/>
          <p:cNvSpPr txBox="1"/>
          <p:nvPr>
            <p:ph idx="2" type="title"/>
          </p:nvPr>
        </p:nvSpPr>
        <p:spPr>
          <a:xfrm>
            <a:off x="4754798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7" name="Google Shape;2087;g1a1f2a8987e_0_8366"/>
          <p:cNvSpPr txBox="1"/>
          <p:nvPr>
            <p:ph idx="3" type="subTitle"/>
          </p:nvPr>
        </p:nvSpPr>
        <p:spPr>
          <a:xfrm>
            <a:off x="4754798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8" name="Google Shape;2088;g1a1f2a8987e_0_8366"/>
          <p:cNvSpPr txBox="1"/>
          <p:nvPr>
            <p:ph idx="4" type="title"/>
          </p:nvPr>
        </p:nvSpPr>
        <p:spPr>
          <a:xfrm>
            <a:off x="1215677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9" name="Google Shape;2089;g1a1f2a8987e_0_8366"/>
          <p:cNvSpPr txBox="1"/>
          <p:nvPr>
            <p:ph idx="5" type="subTitle"/>
          </p:nvPr>
        </p:nvSpPr>
        <p:spPr>
          <a:xfrm>
            <a:off x="1215677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0" name="Google Shape;2090;g1a1f2a8987e_0_8366"/>
          <p:cNvSpPr txBox="1"/>
          <p:nvPr>
            <p:ph idx="6" type="title"/>
          </p:nvPr>
        </p:nvSpPr>
        <p:spPr>
          <a:xfrm>
            <a:off x="4754798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1" name="Google Shape;2091;g1a1f2a8987e_0_8366"/>
          <p:cNvSpPr txBox="1"/>
          <p:nvPr>
            <p:ph idx="7" type="subTitle"/>
          </p:nvPr>
        </p:nvSpPr>
        <p:spPr>
          <a:xfrm>
            <a:off x="4754800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2" name="Google Shape;2092;g1a1f2a8987e_0_8366"/>
          <p:cNvSpPr txBox="1"/>
          <p:nvPr>
            <p:ph idx="8" type="title"/>
          </p:nvPr>
        </p:nvSpPr>
        <p:spPr>
          <a:xfrm>
            <a:off x="8293923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3" name="Google Shape;2093;g1a1f2a8987e_0_8366"/>
          <p:cNvSpPr txBox="1"/>
          <p:nvPr>
            <p:ph idx="9" type="subTitle"/>
          </p:nvPr>
        </p:nvSpPr>
        <p:spPr>
          <a:xfrm>
            <a:off x="8293923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4" name="Google Shape;2094;g1a1f2a8987e_0_8366"/>
          <p:cNvSpPr txBox="1"/>
          <p:nvPr>
            <p:ph idx="13" type="title"/>
          </p:nvPr>
        </p:nvSpPr>
        <p:spPr>
          <a:xfrm>
            <a:off x="8293923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5" name="Google Shape;2095;g1a1f2a8987e_0_8366"/>
          <p:cNvSpPr txBox="1"/>
          <p:nvPr>
            <p:ph idx="14" type="subTitle"/>
          </p:nvPr>
        </p:nvSpPr>
        <p:spPr>
          <a:xfrm>
            <a:off x="8293923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96" name="Google Shape;2096;g1a1f2a8987e_0_836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7" name="Google Shape;2097;g1a1f2a8987e_0_836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8" name="Google Shape;2098;g1a1f2a8987e_0_8366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99" name="Google Shape;2099;g1a1f2a8987e_0_8366"/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00" name="Google Shape;2100;g1a1f2a8987e_0_8366"/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01" name="Google Shape;2101;g1a1f2a8987e_0_8366"/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02" name="Google Shape;2102;g1a1f2a8987e_0_8366"/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03" name="Google Shape;2103;g1a1f2a8987e_0_8366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4" name="Google Shape;2104;g1a1f2a8987e_0_8366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105" name="Google Shape;2105;g1a1f2a8987e_0_836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g1a1f2a8987e_0_836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g1a1f2a8987e_0_836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g1a1f2a8987e_0_836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9" name="Google Shape;2109;g1a1f2a8987e_0_8366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110" name="Google Shape;2110;g1a1f2a8987e_0_836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g1a1f2a8987e_0_836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g1a1f2a8987e_0_836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g1a1f2a8987e_0_836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4" name="Google Shape;2114;g1a1f2a8987e_0_8366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115" name="Google Shape;2115;g1a1f2a8987e_0_836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6" name="Google Shape;2116;g1a1f2a8987e_0_836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7" name="Google Shape;2117;g1a1f2a8987e_0_836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8" name="Google Shape;2118;g1a1f2a8987e_0_836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19" name="Google Shape;2119;g1a1f2a8987e_0_8366"/>
          <p:cNvSpPr txBox="1"/>
          <p:nvPr>
            <p:ph idx="20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1a1f2a8987e_0_8403"/>
          <p:cNvSpPr txBox="1"/>
          <p:nvPr>
            <p:ph hasCustomPrompt="1" type="title"/>
          </p:nvPr>
        </p:nvSpPr>
        <p:spPr>
          <a:xfrm>
            <a:off x="1152417" y="1363081"/>
            <a:ext cx="245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22" name="Google Shape;2122;g1a1f2a8987e_0_8403"/>
          <p:cNvSpPr txBox="1"/>
          <p:nvPr>
            <p:ph idx="1" type="subTitle"/>
          </p:nvPr>
        </p:nvSpPr>
        <p:spPr>
          <a:xfrm>
            <a:off x="1152417" y="2069106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3" name="Google Shape;2123;g1a1f2a8987e_0_8403"/>
          <p:cNvSpPr txBox="1"/>
          <p:nvPr>
            <p:ph hasCustomPrompt="1" idx="2" type="title"/>
          </p:nvPr>
        </p:nvSpPr>
        <p:spPr>
          <a:xfrm>
            <a:off x="4265400" y="2853388"/>
            <a:ext cx="2462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24" name="Google Shape;2124;g1a1f2a8987e_0_8403"/>
          <p:cNvSpPr txBox="1"/>
          <p:nvPr>
            <p:ph idx="3" type="subTitle"/>
          </p:nvPr>
        </p:nvSpPr>
        <p:spPr>
          <a:xfrm>
            <a:off x="4267200" y="3559413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5" name="Google Shape;2125;g1a1f2a8987e_0_8403"/>
          <p:cNvSpPr txBox="1"/>
          <p:nvPr>
            <p:ph hasCustomPrompt="1" idx="4" type="title"/>
          </p:nvPr>
        </p:nvSpPr>
        <p:spPr>
          <a:xfrm>
            <a:off x="7381983" y="4343694"/>
            <a:ext cx="2462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26" name="Google Shape;2126;g1a1f2a8987e_0_8403"/>
          <p:cNvSpPr txBox="1"/>
          <p:nvPr>
            <p:ph idx="5" type="subTitle"/>
          </p:nvPr>
        </p:nvSpPr>
        <p:spPr>
          <a:xfrm>
            <a:off x="7381983" y="5049719"/>
            <a:ext cx="4145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27" name="Google Shape;2127;g1a1f2a8987e_0_840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8" name="Google Shape;2128;g1a1f2a8987e_0_840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9" name="Google Shape;2129;g1a1f2a8987e_0_8403"/>
          <p:cNvSpPr txBox="1"/>
          <p:nvPr>
            <p:ph idx="6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30" name="Google Shape;2130;g1a1f2a8987e_0_8403"/>
          <p:cNvSpPr txBox="1"/>
          <p:nvPr>
            <p:ph idx="7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31" name="Google Shape;2131;g1a1f2a8987e_0_8403"/>
          <p:cNvSpPr txBox="1"/>
          <p:nvPr>
            <p:ph idx="8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32" name="Google Shape;2132;g1a1f2a8987e_0_8403"/>
          <p:cNvSpPr txBox="1"/>
          <p:nvPr>
            <p:ph idx="9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33" name="Google Shape;2133;g1a1f2a8987e_0_8403"/>
          <p:cNvSpPr txBox="1"/>
          <p:nvPr>
            <p:ph idx="13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34" name="Google Shape;2134;g1a1f2a8987e_0_840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5" name="Google Shape;2135;g1a1f2a8987e_0_840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136" name="Google Shape;2136;g1a1f2a8987e_0_840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g1a1f2a8987e_0_840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g1a1f2a8987e_0_840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g1a1f2a8987e_0_840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0" name="Google Shape;2140;g1a1f2a8987e_0_840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141" name="Google Shape;2141;g1a1f2a8987e_0_840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g1a1f2a8987e_0_840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g1a1f2a8987e_0_840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g1a1f2a8987e_0_840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5" name="Google Shape;2145;g1a1f2a8987e_0_840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146" name="Google Shape;2146;g1a1f2a8987e_0_840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7" name="Google Shape;2147;g1a1f2a8987e_0_840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8" name="Google Shape;2148;g1a1f2a8987e_0_840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9" name="Google Shape;2149;g1a1f2a8987e_0_840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1a1f2a8987e_0_8433"/>
          <p:cNvSpPr txBox="1"/>
          <p:nvPr>
            <p:ph type="ctrTitle"/>
          </p:nvPr>
        </p:nvSpPr>
        <p:spPr>
          <a:xfrm>
            <a:off x="3240000" y="1480702"/>
            <a:ext cx="5712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2" name="Google Shape;2152;g1a1f2a8987e_0_8433"/>
          <p:cNvSpPr txBox="1"/>
          <p:nvPr>
            <p:ph idx="1" type="subTitle"/>
          </p:nvPr>
        </p:nvSpPr>
        <p:spPr>
          <a:xfrm>
            <a:off x="3233400" y="2561339"/>
            <a:ext cx="57252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2153" name="Google Shape;2153;g1a1f2a8987e_0_843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4" name="Google Shape;2154;g1a1f2a8987e_0_843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5" name="Google Shape;2155;g1a1f2a8987e_0_8433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56" name="Google Shape;2156;g1a1f2a8987e_0_8433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57" name="Google Shape;2157;g1a1f2a8987e_0_8433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58" name="Google Shape;2158;g1a1f2a8987e_0_8433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59" name="Google Shape;2159;g1a1f2a8987e_0_8433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60" name="Google Shape;2160;g1a1f2a8987e_0_8433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1" name="Google Shape;2161;g1a1f2a8987e_0_8433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162" name="Google Shape;2162;g1a1f2a8987e_0_843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g1a1f2a8987e_0_843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g1a1f2a8987e_0_843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g1a1f2a8987e_0_843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g1a1f2a8987e_0_8433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167" name="Google Shape;2167;g1a1f2a8987e_0_843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g1a1f2a8987e_0_843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g1a1f2a8987e_0_843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g1a1f2a8987e_0_843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g1a1f2a8987e_0_8433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172" name="Google Shape;2172;g1a1f2a8987e_0_843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3" name="Google Shape;2173;g1a1f2a8987e_0_843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4" name="Google Shape;2174;g1a1f2a8987e_0_843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5" name="Google Shape;2175;g1a1f2a8987e_0_843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76" name="Google Shape;2176;g1a1f2a8987e_0_8433"/>
          <p:cNvSpPr txBox="1"/>
          <p:nvPr/>
        </p:nvSpPr>
        <p:spPr>
          <a:xfrm>
            <a:off x="2371000" y="4678515"/>
            <a:ext cx="7449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b="1" lang="en-US" sz="13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8" name="Google Shape;2178;g1a1f2a8987e_0_846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9" name="Google Shape;2179;g1a1f2a8987e_0_846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0" name="Google Shape;2180;g1a1f2a8987e_0_8460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81" name="Google Shape;2181;g1a1f2a8987e_0_8460"/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82" name="Google Shape;2182;g1a1f2a8987e_0_8460"/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83" name="Google Shape;2183;g1a1f2a8987e_0_8460"/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84" name="Google Shape;2184;g1a1f2a8987e_0_8460"/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85" name="Google Shape;2185;g1a1f2a8987e_0_846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6" name="Google Shape;2186;g1a1f2a8987e_0_846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187" name="Google Shape;2187;g1a1f2a8987e_0_846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g1a1f2a8987e_0_846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g1a1f2a8987e_0_846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g1a1f2a8987e_0_846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g1a1f2a8987e_0_846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192" name="Google Shape;2192;g1a1f2a8987e_0_846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g1a1f2a8987e_0_846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g1a1f2a8987e_0_846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g1a1f2a8987e_0_846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6" name="Google Shape;2196;g1a1f2a8987e_0_846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197" name="Google Shape;2197;g1a1f2a8987e_0_846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8" name="Google Shape;2198;g1a1f2a8987e_0_846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9" name="Google Shape;2199;g1a1f2a8987e_0_846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0" name="Google Shape;2200;g1a1f2a8987e_0_846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2" name="Google Shape;2202;g1a1f2a8987e_0_8484"/>
          <p:cNvGrpSpPr/>
          <p:nvPr/>
        </p:nvGrpSpPr>
        <p:grpSpPr>
          <a:xfrm>
            <a:off x="10378847" y="1271083"/>
            <a:ext cx="672856" cy="544194"/>
            <a:chOff x="1271525" y="4920325"/>
            <a:chExt cx="655039" cy="706378"/>
          </a:xfrm>
        </p:grpSpPr>
        <p:sp>
          <p:nvSpPr>
            <p:cNvPr id="2203" name="Google Shape;2203;g1a1f2a8987e_0_8484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g1a1f2a8987e_0_8484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5" name="Google Shape;2205;g1a1f2a8987e_0_8484"/>
          <p:cNvGrpSpPr/>
          <p:nvPr/>
        </p:nvGrpSpPr>
        <p:grpSpPr>
          <a:xfrm>
            <a:off x="849180" y="3650328"/>
            <a:ext cx="660350" cy="794590"/>
            <a:chOff x="937334" y="4305428"/>
            <a:chExt cx="495275" cy="794590"/>
          </a:xfrm>
        </p:grpSpPr>
        <p:grpSp>
          <p:nvGrpSpPr>
            <p:cNvPr id="2206" name="Google Shape;2206;g1a1f2a8987e_0_8484"/>
            <p:cNvGrpSpPr/>
            <p:nvPr/>
          </p:nvGrpSpPr>
          <p:grpSpPr>
            <a:xfrm>
              <a:off x="937334" y="4597068"/>
              <a:ext cx="222000" cy="502950"/>
              <a:chOff x="690709" y="1212543"/>
              <a:chExt cx="222000" cy="502950"/>
            </a:xfrm>
          </p:grpSpPr>
          <p:sp>
            <p:nvSpPr>
              <p:cNvPr id="2207" name="Google Shape;2207;g1a1f2a8987e_0_8484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g1a1f2a8987e_0_8484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9" name="Google Shape;2209;g1a1f2a8987e_0_8484"/>
            <p:cNvGrpSpPr/>
            <p:nvPr/>
          </p:nvGrpSpPr>
          <p:grpSpPr>
            <a:xfrm>
              <a:off x="1210609" y="4305428"/>
              <a:ext cx="222000" cy="502950"/>
              <a:chOff x="690709" y="1212543"/>
              <a:chExt cx="222000" cy="502950"/>
            </a:xfrm>
          </p:grpSpPr>
          <p:sp>
            <p:nvSpPr>
              <p:cNvPr id="2210" name="Google Shape;2210;g1a1f2a8987e_0_8484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g1a1f2a8987e_0_8484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12" name="Google Shape;2212;g1a1f2a8987e_0_8484"/>
          <p:cNvGrpSpPr/>
          <p:nvPr/>
        </p:nvGrpSpPr>
        <p:grpSpPr>
          <a:xfrm>
            <a:off x="8397386" y="5828697"/>
            <a:ext cx="1002169" cy="221700"/>
            <a:chOff x="7408350" y="5643697"/>
            <a:chExt cx="751645" cy="221700"/>
          </a:xfrm>
        </p:grpSpPr>
        <p:sp>
          <p:nvSpPr>
            <p:cNvPr id="2213" name="Google Shape;2213;g1a1f2a8987e_0_8484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g1a1f2a8987e_0_8484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g1a1f2a8987e_0_8484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6" name="Google Shape;2216;g1a1f2a8987e_0_8484"/>
          <p:cNvSpPr/>
          <p:nvPr/>
        </p:nvSpPr>
        <p:spPr>
          <a:xfrm>
            <a:off x="1256171" y="4526753"/>
            <a:ext cx="3613752" cy="2701654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1a1f2a8987e_0_9342"/>
          <p:cNvSpPr txBox="1"/>
          <p:nvPr>
            <p:ph type="ctrTitle"/>
          </p:nvPr>
        </p:nvSpPr>
        <p:spPr>
          <a:xfrm>
            <a:off x="591833" y="1671971"/>
            <a:ext cx="6126000" cy="21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b="1" sz="6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22" name="Google Shape;2222;g1a1f2a8987e_0_9342"/>
          <p:cNvSpPr txBox="1"/>
          <p:nvPr>
            <p:ph idx="1" type="subTitle"/>
          </p:nvPr>
        </p:nvSpPr>
        <p:spPr>
          <a:xfrm>
            <a:off x="591819" y="4639729"/>
            <a:ext cx="62691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7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23" name="Google Shape;2223;g1a1f2a8987e_0_9342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24" name="Google Shape;2224;g1a1f2a8987e_0_9342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5" name="Google Shape;2225;g1a1f2a8987e_0_9342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226" name="Google Shape;2226;g1a1f2a8987e_0_9342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g1a1f2a8987e_0_934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g1a1f2a8987e_0_934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g1a1f2a8987e_0_934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0" name="Google Shape;2230;g1a1f2a8987e_0_9342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231" name="Google Shape;2231;g1a1f2a8987e_0_934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g1a1f2a8987e_0_934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g1a1f2a8987e_0_934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g1a1f2a8987e_0_934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35" name="Google Shape;2235;g1a1f2a8987e_0_9342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6" name="Google Shape;2236;g1a1f2a8987e_0_9342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7" name="Google Shape;2237;g1a1f2a8987e_0_9342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38" name="Google Shape;2238;g1a1f2a8987e_0_9342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39" name="Google Shape;2239;g1a1f2a8987e_0_9342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40" name="Google Shape;2240;g1a1f2a8987e_0_9342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241" name="Google Shape;2241;g1a1f2a8987e_0_9342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242" name="Google Shape;2242;g1a1f2a8987e_0_934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3" name="Google Shape;2243;g1a1f2a8987e_0_934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4" name="Google Shape;2244;g1a1f2a8987e_0_934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5" name="Google Shape;2245;g1a1f2a8987e_0_934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g1a1f2a8987e_0_936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8" name="Google Shape;2248;g1a1f2a8987e_0_936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9" name="Google Shape;2249;g1a1f2a8987e_0_9368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50" name="Google Shape;2250;g1a1f2a8987e_0_9368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51" name="Google Shape;2251;g1a1f2a8987e_0_9368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2" name="Google Shape;2252;g1a1f2a8987e_0_9368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53" name="Google Shape;2253;g1a1f2a8987e_0_9368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54" name="Google Shape;2254;g1a1f2a8987e_0_9368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55" name="Google Shape;2255;g1a1f2a8987e_0_9368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56" name="Google Shape;2256;g1a1f2a8987e_0_9368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7" name="Google Shape;2257;g1a1f2a8987e_0_9368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258" name="Google Shape;2258;g1a1f2a8987e_0_936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g1a1f2a8987e_0_936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g1a1f2a8987e_0_936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g1a1f2a8987e_0_936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2" name="Google Shape;2262;g1a1f2a8987e_0_9368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263" name="Google Shape;2263;g1a1f2a8987e_0_936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g1a1f2a8987e_0_936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g1a1f2a8987e_0_936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g1a1f2a8987e_0_936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7" name="Google Shape;2267;g1a1f2a8987e_0_9368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268" name="Google Shape;2268;g1a1f2a8987e_0_936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9" name="Google Shape;2269;g1a1f2a8987e_0_936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0" name="Google Shape;2270;g1a1f2a8987e_0_936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1" name="Google Shape;2271;g1a1f2a8987e_0_936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1a1f2a8987e_0_9394"/>
          <p:cNvSpPr txBox="1"/>
          <p:nvPr>
            <p:ph idx="1" type="body"/>
          </p:nvPr>
        </p:nvSpPr>
        <p:spPr>
          <a:xfrm>
            <a:off x="690800" y="2078344"/>
            <a:ext cx="10810500" cy="4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74" name="Google Shape;2274;g1a1f2a8987e_0_9394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75" name="Google Shape;2275;g1a1f2a8987e_0_9394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6" name="Google Shape;2276;g1a1f2a8987e_0_9394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277" name="Google Shape;2277;g1a1f2a8987e_0_939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g1a1f2a8987e_0_939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g1a1f2a8987e_0_939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g1a1f2a8987e_0_939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1" name="Google Shape;2281;g1a1f2a8987e_0_9394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282" name="Google Shape;2282;g1a1f2a8987e_0_939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g1a1f2a8987e_0_939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g1a1f2a8987e_0_939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g1a1f2a8987e_0_939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86" name="Google Shape;2286;g1a1f2a8987e_0_939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7" name="Google Shape;2287;g1a1f2a8987e_0_939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8" name="Google Shape;2288;g1a1f2a8987e_0_9394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89" name="Google Shape;2289;g1a1f2a8987e_0_9394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90" name="Google Shape;2290;g1a1f2a8987e_0_9394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91" name="Google Shape;2291;g1a1f2a8987e_0_9394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292" name="Google Shape;2292;g1a1f2a8987e_0_9394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293" name="Google Shape;2293;g1a1f2a8987e_0_939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4" name="Google Shape;2294;g1a1f2a8987e_0_939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5" name="Google Shape;2295;g1a1f2a8987e_0_939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6" name="Google Shape;2296;g1a1f2a8987e_0_939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97" name="Google Shape;2297;g1a1f2a8987e_0_9394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9" name="Google Shape;2299;g1a1f2a8987e_0_9420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0" name="Google Shape;2300;g1a1f2a8987e_0_9420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1" name="Google Shape;2301;g1a1f2a8987e_0_9420"/>
          <p:cNvSpPr txBox="1"/>
          <p:nvPr>
            <p:ph idx="1" type="subTitle"/>
          </p:nvPr>
        </p:nvSpPr>
        <p:spPr>
          <a:xfrm>
            <a:off x="2463073" y="3893669"/>
            <a:ext cx="31212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2" name="Google Shape;2302;g1a1f2a8987e_0_9420"/>
          <p:cNvSpPr txBox="1"/>
          <p:nvPr>
            <p:ph idx="2" type="subTitle"/>
          </p:nvPr>
        </p:nvSpPr>
        <p:spPr>
          <a:xfrm>
            <a:off x="6607727" y="3893669"/>
            <a:ext cx="31212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3" name="Google Shape;2303;g1a1f2a8987e_0_9420"/>
          <p:cNvSpPr txBox="1"/>
          <p:nvPr>
            <p:ph idx="3" type="subTitle"/>
          </p:nvPr>
        </p:nvSpPr>
        <p:spPr>
          <a:xfrm>
            <a:off x="2463073" y="4427859"/>
            <a:ext cx="3054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4" name="Google Shape;2304;g1a1f2a8987e_0_9420"/>
          <p:cNvSpPr txBox="1"/>
          <p:nvPr>
            <p:ph idx="4" type="subTitle"/>
          </p:nvPr>
        </p:nvSpPr>
        <p:spPr>
          <a:xfrm>
            <a:off x="6607727" y="4427859"/>
            <a:ext cx="3054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5" name="Google Shape;2305;g1a1f2a8987e_0_9420"/>
          <p:cNvSpPr txBox="1"/>
          <p:nvPr>
            <p:ph idx="5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06" name="Google Shape;2306;g1a1f2a8987e_0_9420"/>
          <p:cNvSpPr txBox="1"/>
          <p:nvPr>
            <p:ph idx="6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07" name="Google Shape;2307;g1a1f2a8987e_0_9420"/>
          <p:cNvSpPr txBox="1"/>
          <p:nvPr>
            <p:ph idx="7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08" name="Google Shape;2308;g1a1f2a8987e_0_9420"/>
          <p:cNvSpPr txBox="1"/>
          <p:nvPr>
            <p:ph idx="8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09" name="Google Shape;2309;g1a1f2a8987e_0_9420"/>
          <p:cNvSpPr/>
          <p:nvPr/>
        </p:nvSpPr>
        <p:spPr>
          <a:xfrm>
            <a:off x="690733" y="6379772"/>
            <a:ext cx="372417" cy="27965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0" name="Google Shape;2310;g1a1f2a8987e_0_9420"/>
          <p:cNvGrpSpPr/>
          <p:nvPr/>
        </p:nvGrpSpPr>
        <p:grpSpPr>
          <a:xfrm>
            <a:off x="1175111" y="6379930"/>
            <a:ext cx="372875" cy="279339"/>
            <a:chOff x="3303268" y="3817349"/>
            <a:chExt cx="346056" cy="345674"/>
          </a:xfrm>
        </p:grpSpPr>
        <p:sp>
          <p:nvSpPr>
            <p:cNvPr id="2311" name="Google Shape;2311;g1a1f2a8987e_0_942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g1a1f2a8987e_0_942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g1a1f2a8987e_0_942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g1a1f2a8987e_0_942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5" name="Google Shape;2315;g1a1f2a8987e_0_9420"/>
          <p:cNvGrpSpPr/>
          <p:nvPr/>
        </p:nvGrpSpPr>
        <p:grpSpPr>
          <a:xfrm>
            <a:off x="1659005" y="6379930"/>
            <a:ext cx="372875" cy="279339"/>
            <a:chOff x="3752358" y="3817349"/>
            <a:chExt cx="346056" cy="345674"/>
          </a:xfrm>
        </p:grpSpPr>
        <p:sp>
          <p:nvSpPr>
            <p:cNvPr id="2316" name="Google Shape;2316;g1a1f2a8987e_0_942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g1a1f2a8987e_0_942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g1a1f2a8987e_0_942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g1a1f2a8987e_0_942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0" name="Google Shape;2320;g1a1f2a8987e_0_9420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321" name="Google Shape;2321;g1a1f2a8987e_0_9420"/>
          <p:cNvGrpSpPr/>
          <p:nvPr/>
        </p:nvGrpSpPr>
        <p:grpSpPr>
          <a:xfrm>
            <a:off x="723478" y="285486"/>
            <a:ext cx="375772" cy="183028"/>
            <a:chOff x="683075" y="1239500"/>
            <a:chExt cx="390900" cy="240700"/>
          </a:xfrm>
        </p:grpSpPr>
        <p:cxnSp>
          <p:nvCxnSpPr>
            <p:cNvPr id="2322" name="Google Shape;2322;g1a1f2a8987e_0_942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3" name="Google Shape;2323;g1a1f2a8987e_0_942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4" name="Google Shape;2324;g1a1f2a8987e_0_942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5" name="Google Shape;2325;g1a1f2a8987e_0_942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26" name="Google Shape;2326;g1a1f2a8987e_0_9420"/>
          <p:cNvSpPr txBox="1"/>
          <p:nvPr>
            <p:ph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39.xml"/><Relationship Id="rId28" Type="http://schemas.openxmlformats.org/officeDocument/2006/relationships/theme" Target="../theme/theme6.xml"/><Relationship Id="rId27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66.xml"/><Relationship Id="rId28" Type="http://schemas.openxmlformats.org/officeDocument/2006/relationships/theme" Target="../theme/theme7.xml"/><Relationship Id="rId27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3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0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3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47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1f2a8987e_0_3216"/>
          <p:cNvSpPr txBox="1"/>
          <p:nvPr>
            <p:ph type="title"/>
          </p:nvPr>
        </p:nvSpPr>
        <p:spPr>
          <a:xfrm>
            <a:off x="690733" y="68579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b="1" sz="3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g1a1f2a8987e_0_3216"/>
          <p:cNvSpPr txBox="1"/>
          <p:nvPr>
            <p:ph idx="1" type="body"/>
          </p:nvPr>
        </p:nvSpPr>
        <p:spPr>
          <a:xfrm>
            <a:off x="690733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a1f2a8987e_0_6080"/>
          <p:cNvSpPr txBox="1"/>
          <p:nvPr>
            <p:ph type="title"/>
          </p:nvPr>
        </p:nvSpPr>
        <p:spPr>
          <a:xfrm>
            <a:off x="690733" y="68579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b="1" sz="3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9" name="Google Shape;849;g1a1f2a8987e_0_6080"/>
          <p:cNvSpPr txBox="1"/>
          <p:nvPr>
            <p:ph idx="1" type="body"/>
          </p:nvPr>
        </p:nvSpPr>
        <p:spPr>
          <a:xfrm>
            <a:off x="690733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</p:bgPr>
    </p:bg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a1f2a8987e_0_7815"/>
          <p:cNvSpPr txBox="1"/>
          <p:nvPr>
            <p:ph type="title"/>
          </p:nvPr>
        </p:nvSpPr>
        <p:spPr>
          <a:xfrm>
            <a:off x="690733" y="68579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b="1" sz="3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4" name="Google Shape;1534;g1a1f2a8987e_0_7815"/>
          <p:cNvSpPr txBox="1"/>
          <p:nvPr>
            <p:ph idx="1" type="body"/>
          </p:nvPr>
        </p:nvSpPr>
        <p:spPr>
          <a:xfrm>
            <a:off x="690733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</p:bgPr>
    </p:bg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1a1f2a8987e_0_9339"/>
          <p:cNvSpPr txBox="1"/>
          <p:nvPr>
            <p:ph type="title"/>
          </p:nvPr>
        </p:nvSpPr>
        <p:spPr>
          <a:xfrm>
            <a:off x="690733" y="68579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b="1" sz="3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9" name="Google Shape;2219;g1a1f2a8987e_0_9339"/>
          <p:cNvSpPr txBox="1"/>
          <p:nvPr>
            <p:ph idx="1" type="body"/>
          </p:nvPr>
        </p:nvSpPr>
        <p:spPr>
          <a:xfrm>
            <a:off x="690733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1a1f2a8987e_0_10812"/>
          <p:cNvSpPr txBox="1"/>
          <p:nvPr>
            <p:ph type="title"/>
          </p:nvPr>
        </p:nvSpPr>
        <p:spPr>
          <a:xfrm>
            <a:off x="690733" y="68579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b="1" sz="3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4" name="Google Shape;2904;g1a1f2a8987e_0_10812"/>
          <p:cNvSpPr txBox="1"/>
          <p:nvPr>
            <p:ph idx="1" type="body"/>
          </p:nvPr>
        </p:nvSpPr>
        <p:spPr>
          <a:xfrm>
            <a:off x="690733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slide" Target="/ppt/slides/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5.xml"/><Relationship Id="rId4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7.xml"/><Relationship Id="rId4" Type="http://schemas.openxmlformats.org/officeDocument/2006/relationships/image" Target="../media/image2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</p:bgPr>
    </p:bg>
    <p:spTree>
      <p:nvGrpSpPr>
        <p:cNvPr id="3590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g1a1f2a8987e_0_3168"/>
          <p:cNvSpPr txBox="1"/>
          <p:nvPr>
            <p:ph type="ctrTitle"/>
          </p:nvPr>
        </p:nvSpPr>
        <p:spPr>
          <a:xfrm>
            <a:off x="591833" y="1671971"/>
            <a:ext cx="6126000" cy="21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Application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“one to infinity”</a:t>
            </a:r>
            <a:endParaRPr/>
          </a:p>
        </p:txBody>
      </p:sp>
      <p:sp>
        <p:nvSpPr>
          <p:cNvPr id="3592" name="Google Shape;3592;g1a1f2a8987e_0_3168"/>
          <p:cNvSpPr txBox="1"/>
          <p:nvPr>
            <p:ph idx="1" type="subTitle"/>
          </p:nvPr>
        </p:nvSpPr>
        <p:spPr>
          <a:xfrm>
            <a:off x="591819" y="4639729"/>
            <a:ext cx="62691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 36: </a:t>
            </a:r>
            <a:r>
              <a:rPr lang="en-US"/>
              <a:t>Caroline Xu, Yuqi Bai, Jianglong Xing, Xuelin Liu</a:t>
            </a:r>
            <a:endParaRPr/>
          </a:p>
        </p:txBody>
      </p:sp>
      <p:sp>
        <p:nvSpPr>
          <p:cNvPr id="3593" name="Google Shape;3593;g1a1f2a8987e_0_3168">
            <a:hlinkClick/>
          </p:cNvPr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594" name="Google Shape;3594;g1a1f2a8987e_0_3168">
            <a:hlinkClick/>
          </p:cNvPr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3595" name="Google Shape;3595;g1a1f2a8987e_0_3168">
            <a:hlinkClick/>
          </p:cNvPr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596" name="Google Shape;3596;g1a1f2a8987e_0_3168"/>
          <p:cNvSpPr/>
          <p:nvPr/>
        </p:nvSpPr>
        <p:spPr>
          <a:xfrm>
            <a:off x="757159" y="3988922"/>
            <a:ext cx="5916893" cy="3684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DEMO PRESENTATION</a:t>
            </a:r>
          </a:p>
        </p:txBody>
      </p:sp>
      <p:sp>
        <p:nvSpPr>
          <p:cNvPr id="3597" name="Google Shape;3597;g1a1f2a8987e_0_3168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3598" name="Google Shape;3598;g1a1f2a8987e_0_3168">
            <a:hlinkClick/>
          </p:cNvPr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grpSp>
        <p:nvGrpSpPr>
          <p:cNvPr id="3599" name="Google Shape;3599;g1a1f2a8987e_0_3168"/>
          <p:cNvGrpSpPr/>
          <p:nvPr/>
        </p:nvGrpSpPr>
        <p:grpSpPr>
          <a:xfrm>
            <a:off x="7361842" y="1594953"/>
            <a:ext cx="4040130" cy="3668094"/>
            <a:chOff x="5216629" y="1454784"/>
            <a:chExt cx="3261589" cy="3948432"/>
          </a:xfrm>
        </p:grpSpPr>
        <p:sp>
          <p:nvSpPr>
            <p:cNvPr id="3600" name="Google Shape;3600;g1a1f2a8987e_0_3168"/>
            <p:cNvSpPr/>
            <p:nvPr/>
          </p:nvSpPr>
          <p:spPr>
            <a:xfrm>
              <a:off x="5665463" y="1455858"/>
              <a:ext cx="2222345" cy="3947358"/>
            </a:xfrm>
            <a:custGeom>
              <a:rect b="b" l="l" r="r" t="t"/>
              <a:pathLst>
                <a:path extrusionOk="0" h="110246" w="62068">
                  <a:moveTo>
                    <a:pt x="53430" y="1"/>
                  </a:moveTo>
                  <a:cubicBezTo>
                    <a:pt x="53412" y="1"/>
                    <a:pt x="53393" y="1"/>
                    <a:pt x="53375" y="1"/>
                  </a:cubicBezTo>
                  <a:lnTo>
                    <a:pt x="8693" y="62"/>
                  </a:lnTo>
                  <a:cubicBezTo>
                    <a:pt x="3921" y="62"/>
                    <a:pt x="0" y="3983"/>
                    <a:pt x="0" y="8755"/>
                  </a:cubicBezTo>
                  <a:lnTo>
                    <a:pt x="152" y="101735"/>
                  </a:lnTo>
                  <a:cubicBezTo>
                    <a:pt x="152" y="106416"/>
                    <a:pt x="4043" y="110246"/>
                    <a:pt x="8784" y="110246"/>
                  </a:cubicBezTo>
                  <a:lnTo>
                    <a:pt x="52949" y="110185"/>
                  </a:lnTo>
                  <a:cubicBezTo>
                    <a:pt x="57691" y="110185"/>
                    <a:pt x="61582" y="106324"/>
                    <a:pt x="61612" y="101644"/>
                  </a:cubicBezTo>
                  <a:lnTo>
                    <a:pt x="62038" y="8663"/>
                  </a:lnTo>
                  <a:cubicBezTo>
                    <a:pt x="62068" y="3910"/>
                    <a:pt x="58177" y="1"/>
                    <a:pt x="5343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g1a1f2a8987e_0_3168"/>
            <p:cNvSpPr/>
            <p:nvPr/>
          </p:nvSpPr>
          <p:spPr>
            <a:xfrm>
              <a:off x="5665463" y="1455858"/>
              <a:ext cx="2222345" cy="3947358"/>
            </a:xfrm>
            <a:custGeom>
              <a:rect b="b" l="l" r="r" t="t"/>
              <a:pathLst>
                <a:path extrusionOk="0" h="110246" w="62068">
                  <a:moveTo>
                    <a:pt x="53430" y="1"/>
                  </a:moveTo>
                  <a:cubicBezTo>
                    <a:pt x="53412" y="1"/>
                    <a:pt x="53393" y="1"/>
                    <a:pt x="53375" y="1"/>
                  </a:cubicBezTo>
                  <a:lnTo>
                    <a:pt x="8693" y="62"/>
                  </a:lnTo>
                  <a:cubicBezTo>
                    <a:pt x="3921" y="62"/>
                    <a:pt x="0" y="3983"/>
                    <a:pt x="0" y="8755"/>
                  </a:cubicBezTo>
                  <a:lnTo>
                    <a:pt x="152" y="101735"/>
                  </a:lnTo>
                  <a:cubicBezTo>
                    <a:pt x="152" y="106416"/>
                    <a:pt x="4043" y="110246"/>
                    <a:pt x="8784" y="110246"/>
                  </a:cubicBezTo>
                  <a:lnTo>
                    <a:pt x="52949" y="110185"/>
                  </a:lnTo>
                  <a:cubicBezTo>
                    <a:pt x="57691" y="110185"/>
                    <a:pt x="61582" y="106324"/>
                    <a:pt x="61612" y="101644"/>
                  </a:cubicBezTo>
                  <a:lnTo>
                    <a:pt x="62038" y="8663"/>
                  </a:lnTo>
                  <a:cubicBezTo>
                    <a:pt x="62068" y="3910"/>
                    <a:pt x="58177" y="1"/>
                    <a:pt x="5343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2698631" scaled="0"/>
            </a:gradFill>
            <a:ln>
              <a:noFill/>
            </a:ln>
            <a:effectLst>
              <a:outerShdw blurRad="85725" rotWithShape="0" algn="bl" dir="2820000" dist="95250">
                <a:srgbClr val="CCCCCC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g1a1f2a8987e_0_3168"/>
            <p:cNvSpPr/>
            <p:nvPr/>
          </p:nvSpPr>
          <p:spPr>
            <a:xfrm>
              <a:off x="5665463" y="1454784"/>
              <a:ext cx="2222381" cy="3948432"/>
            </a:xfrm>
            <a:custGeom>
              <a:rect b="b" l="l" r="r" t="t"/>
              <a:pathLst>
                <a:path extrusionOk="0" fill="none" h="110276" w="62069">
                  <a:moveTo>
                    <a:pt x="52949" y="110215"/>
                  </a:moveTo>
                  <a:lnTo>
                    <a:pt x="8784" y="110276"/>
                  </a:lnTo>
                  <a:cubicBezTo>
                    <a:pt x="4043" y="110276"/>
                    <a:pt x="152" y="106446"/>
                    <a:pt x="152" y="101765"/>
                  </a:cubicBezTo>
                  <a:lnTo>
                    <a:pt x="0" y="8785"/>
                  </a:lnTo>
                  <a:cubicBezTo>
                    <a:pt x="0" y="4013"/>
                    <a:pt x="3921" y="92"/>
                    <a:pt x="8693" y="92"/>
                  </a:cubicBezTo>
                  <a:lnTo>
                    <a:pt x="53375" y="31"/>
                  </a:lnTo>
                  <a:cubicBezTo>
                    <a:pt x="58147" y="0"/>
                    <a:pt x="62068" y="3921"/>
                    <a:pt x="62038" y="8693"/>
                  </a:cubicBezTo>
                  <a:lnTo>
                    <a:pt x="61612" y="101674"/>
                  </a:lnTo>
                  <a:cubicBezTo>
                    <a:pt x="61582" y="106354"/>
                    <a:pt x="57691" y="110215"/>
                    <a:pt x="52949" y="110215"/>
                  </a:cubicBezTo>
                  <a:close/>
                </a:path>
              </a:pathLst>
            </a:custGeom>
            <a:noFill/>
            <a:ln cap="flat" cmpd="sng" w="2275">
              <a:solidFill>
                <a:srgbClr val="FFFFFF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g1a1f2a8987e_0_3168"/>
            <p:cNvSpPr/>
            <p:nvPr/>
          </p:nvSpPr>
          <p:spPr>
            <a:xfrm>
              <a:off x="6111671" y="2953418"/>
              <a:ext cx="612767" cy="709583"/>
            </a:xfrm>
            <a:custGeom>
              <a:rect b="b" l="l" r="r" t="t"/>
              <a:pathLst>
                <a:path extrusionOk="0" fill="none" h="19818" w="17114">
                  <a:moveTo>
                    <a:pt x="8602" y="16839"/>
                  </a:moveTo>
                  <a:cubicBezTo>
                    <a:pt x="11794" y="16839"/>
                    <a:pt x="13800" y="14864"/>
                    <a:pt x="13800" y="11520"/>
                  </a:cubicBezTo>
                  <a:lnTo>
                    <a:pt x="13800" y="0"/>
                  </a:lnTo>
                  <a:lnTo>
                    <a:pt x="17113" y="0"/>
                  </a:lnTo>
                  <a:lnTo>
                    <a:pt x="17113" y="11520"/>
                  </a:lnTo>
                  <a:cubicBezTo>
                    <a:pt x="17113" y="16687"/>
                    <a:pt x="13891" y="19818"/>
                    <a:pt x="8572" y="19818"/>
                  </a:cubicBezTo>
                  <a:cubicBezTo>
                    <a:pt x="3253" y="19818"/>
                    <a:pt x="0" y="16687"/>
                    <a:pt x="0" y="11520"/>
                  </a:cubicBezTo>
                  <a:lnTo>
                    <a:pt x="0" y="0"/>
                  </a:lnTo>
                  <a:lnTo>
                    <a:pt x="3313" y="0"/>
                  </a:lnTo>
                  <a:lnTo>
                    <a:pt x="3313" y="11520"/>
                  </a:lnTo>
                  <a:cubicBezTo>
                    <a:pt x="3313" y="14833"/>
                    <a:pt x="5350" y="16839"/>
                    <a:pt x="8602" y="1683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g1a1f2a8987e_0_3168"/>
            <p:cNvSpPr/>
            <p:nvPr/>
          </p:nvSpPr>
          <p:spPr>
            <a:xfrm>
              <a:off x="6791867" y="2953418"/>
              <a:ext cx="660638" cy="705251"/>
            </a:xfrm>
            <a:custGeom>
              <a:rect b="b" l="l" r="r" t="t"/>
              <a:pathLst>
                <a:path extrusionOk="0" fill="none" h="19697" w="18451">
                  <a:moveTo>
                    <a:pt x="4347" y="0"/>
                  </a:moveTo>
                  <a:lnTo>
                    <a:pt x="9150" y="6839"/>
                  </a:lnTo>
                  <a:lnTo>
                    <a:pt x="14013" y="0"/>
                  </a:lnTo>
                  <a:lnTo>
                    <a:pt x="17873" y="0"/>
                  </a:lnTo>
                  <a:lnTo>
                    <a:pt x="11277" y="9453"/>
                  </a:lnTo>
                  <a:lnTo>
                    <a:pt x="18451" y="19696"/>
                  </a:lnTo>
                  <a:lnTo>
                    <a:pt x="14469" y="19696"/>
                  </a:lnTo>
                  <a:lnTo>
                    <a:pt x="9150" y="12249"/>
                  </a:lnTo>
                  <a:lnTo>
                    <a:pt x="3861" y="19696"/>
                  </a:lnTo>
                  <a:lnTo>
                    <a:pt x="1" y="19696"/>
                  </a:lnTo>
                  <a:lnTo>
                    <a:pt x="7174" y="9605"/>
                  </a:lnTo>
                  <a:lnTo>
                    <a:pt x="487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g1a1f2a8987e_0_3168"/>
            <p:cNvSpPr/>
            <p:nvPr/>
          </p:nvSpPr>
          <p:spPr>
            <a:xfrm>
              <a:off x="5765575" y="1550563"/>
              <a:ext cx="2022123" cy="3743807"/>
            </a:xfrm>
            <a:custGeom>
              <a:rect b="b" l="l" r="r" t="t"/>
              <a:pathLst>
                <a:path extrusionOk="0" fill="none" h="104561" w="56476">
                  <a:moveTo>
                    <a:pt x="48178" y="104500"/>
                  </a:moveTo>
                  <a:lnTo>
                    <a:pt x="7964" y="104561"/>
                  </a:lnTo>
                  <a:cubicBezTo>
                    <a:pt x="3678" y="104561"/>
                    <a:pt x="122" y="101065"/>
                    <a:pt x="122" y="96810"/>
                  </a:cubicBezTo>
                  <a:lnTo>
                    <a:pt x="0" y="7994"/>
                  </a:lnTo>
                  <a:cubicBezTo>
                    <a:pt x="0" y="3648"/>
                    <a:pt x="3557" y="91"/>
                    <a:pt x="7903" y="61"/>
                  </a:cubicBezTo>
                  <a:lnTo>
                    <a:pt x="48573" y="0"/>
                  </a:lnTo>
                  <a:cubicBezTo>
                    <a:pt x="52919" y="0"/>
                    <a:pt x="56476" y="3556"/>
                    <a:pt x="56476" y="7933"/>
                  </a:cubicBezTo>
                  <a:lnTo>
                    <a:pt x="56050" y="96719"/>
                  </a:lnTo>
                  <a:cubicBezTo>
                    <a:pt x="56050" y="101005"/>
                    <a:pt x="52494" y="104500"/>
                    <a:pt x="48178" y="1045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g1a1f2a8987e_0_3168"/>
            <p:cNvSpPr/>
            <p:nvPr/>
          </p:nvSpPr>
          <p:spPr>
            <a:xfrm>
              <a:off x="5923370" y="1737754"/>
              <a:ext cx="240574" cy="239464"/>
            </a:xfrm>
            <a:custGeom>
              <a:rect b="b" l="l" r="r" t="t"/>
              <a:pathLst>
                <a:path extrusionOk="0" h="6688" w="6719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5684"/>
                  </a:lnTo>
                  <a:cubicBezTo>
                    <a:pt x="1" y="6231"/>
                    <a:pt x="457" y="6687"/>
                    <a:pt x="1034" y="6687"/>
                  </a:cubicBezTo>
                  <a:lnTo>
                    <a:pt x="5685" y="6687"/>
                  </a:lnTo>
                  <a:cubicBezTo>
                    <a:pt x="6262" y="6687"/>
                    <a:pt x="6718" y="6231"/>
                    <a:pt x="6718" y="5684"/>
                  </a:cubicBezTo>
                  <a:lnTo>
                    <a:pt x="6718" y="1034"/>
                  </a:lnTo>
                  <a:cubicBezTo>
                    <a:pt x="6718" y="456"/>
                    <a:pt x="6262" y="0"/>
                    <a:pt x="5685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g1a1f2a8987e_0_3168"/>
            <p:cNvSpPr/>
            <p:nvPr/>
          </p:nvSpPr>
          <p:spPr>
            <a:xfrm>
              <a:off x="5923370" y="1737754"/>
              <a:ext cx="240574" cy="239464"/>
            </a:xfrm>
            <a:custGeom>
              <a:rect b="b" l="l" r="r" t="t"/>
              <a:pathLst>
                <a:path extrusionOk="0" h="6688" w="6719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5684"/>
                  </a:lnTo>
                  <a:cubicBezTo>
                    <a:pt x="1" y="6231"/>
                    <a:pt x="457" y="6687"/>
                    <a:pt x="1034" y="6687"/>
                  </a:cubicBezTo>
                  <a:lnTo>
                    <a:pt x="5685" y="6687"/>
                  </a:lnTo>
                  <a:cubicBezTo>
                    <a:pt x="6262" y="6687"/>
                    <a:pt x="6718" y="6231"/>
                    <a:pt x="6718" y="5684"/>
                  </a:cubicBezTo>
                  <a:lnTo>
                    <a:pt x="6718" y="1034"/>
                  </a:lnTo>
                  <a:cubicBezTo>
                    <a:pt x="6718" y="456"/>
                    <a:pt x="6262" y="0"/>
                    <a:pt x="5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g1a1f2a8987e_0_3168"/>
            <p:cNvSpPr/>
            <p:nvPr/>
          </p:nvSpPr>
          <p:spPr>
            <a:xfrm>
              <a:off x="5985420" y="1811764"/>
              <a:ext cx="118658" cy="111031"/>
            </a:xfrm>
            <a:custGeom>
              <a:rect b="b" l="l" r="r" t="t"/>
              <a:pathLst>
                <a:path extrusionOk="0" fill="none" h="3101" w="3314">
                  <a:moveTo>
                    <a:pt x="2371" y="0"/>
                  </a:moveTo>
                  <a:cubicBezTo>
                    <a:pt x="2918" y="274"/>
                    <a:pt x="3314" y="882"/>
                    <a:pt x="3253" y="1550"/>
                  </a:cubicBezTo>
                  <a:cubicBezTo>
                    <a:pt x="3222" y="2432"/>
                    <a:pt x="2462" y="3100"/>
                    <a:pt x="1581" y="3040"/>
                  </a:cubicBezTo>
                  <a:cubicBezTo>
                    <a:pt x="699" y="3009"/>
                    <a:pt x="0" y="2249"/>
                    <a:pt x="61" y="1368"/>
                  </a:cubicBezTo>
                  <a:cubicBezTo>
                    <a:pt x="92" y="790"/>
                    <a:pt x="426" y="274"/>
                    <a:pt x="912" y="31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g1a1f2a8987e_0_3168"/>
            <p:cNvSpPr/>
            <p:nvPr/>
          </p:nvSpPr>
          <p:spPr>
            <a:xfrm>
              <a:off x="6044177" y="1776925"/>
              <a:ext cx="36" cy="71861"/>
            </a:xfrm>
            <a:custGeom>
              <a:rect b="b" l="l" r="r" t="t"/>
              <a:pathLst>
                <a:path extrusionOk="0" fill="none" h="2007" w="1">
                  <a:moveTo>
                    <a:pt x="1" y="2007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g1a1f2a8987e_0_3168"/>
            <p:cNvSpPr/>
            <p:nvPr/>
          </p:nvSpPr>
          <p:spPr>
            <a:xfrm>
              <a:off x="7604918" y="1878384"/>
              <a:ext cx="873300" cy="8733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89000">
                  <a:schemeClr val="lt1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3300000" dist="123825">
                <a:srgbClr val="CCCCCC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g1a1f2a8987e_0_3168"/>
            <p:cNvSpPr/>
            <p:nvPr/>
          </p:nvSpPr>
          <p:spPr>
            <a:xfrm>
              <a:off x="5216629" y="4186232"/>
              <a:ext cx="873300" cy="8733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89000">
                  <a:schemeClr val="lt1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3300000" dist="123825">
                <a:srgbClr val="CCCCCC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2" name="Google Shape;3612;g1a1f2a8987e_0_3168"/>
            <p:cNvGrpSpPr/>
            <p:nvPr/>
          </p:nvGrpSpPr>
          <p:grpSpPr>
            <a:xfrm>
              <a:off x="7769832" y="2041875"/>
              <a:ext cx="543445" cy="546310"/>
              <a:chOff x="6069423" y="2891892"/>
              <a:chExt cx="362321" cy="364231"/>
            </a:xfrm>
          </p:grpSpPr>
          <p:sp>
            <p:nvSpPr>
              <p:cNvPr id="3613" name="Google Shape;3613;g1a1f2a8987e_0_3168"/>
              <p:cNvSpPr/>
              <p:nvPr/>
            </p:nvSpPr>
            <p:spPr>
              <a:xfrm>
                <a:off x="6069423" y="2891892"/>
                <a:ext cx="278958" cy="278958"/>
              </a:xfrm>
              <a:custGeom>
                <a:rect b="b" l="l" r="r" t="t"/>
                <a:pathLst>
                  <a:path extrusionOk="0" h="8764" w="8764">
                    <a:moveTo>
                      <a:pt x="4120" y="1"/>
                    </a:moveTo>
                    <a:cubicBezTo>
                      <a:pt x="3858" y="1"/>
                      <a:pt x="3632" y="203"/>
                      <a:pt x="3572" y="453"/>
                    </a:cubicBezTo>
                    <a:lnTo>
                      <a:pt x="3406" y="1299"/>
                    </a:lnTo>
                    <a:cubicBezTo>
                      <a:pt x="3227" y="1358"/>
                      <a:pt x="3060" y="1418"/>
                      <a:pt x="2906" y="1513"/>
                    </a:cubicBezTo>
                    <a:lnTo>
                      <a:pt x="2191" y="1037"/>
                    </a:lnTo>
                    <a:cubicBezTo>
                      <a:pt x="2096" y="971"/>
                      <a:pt x="1987" y="940"/>
                      <a:pt x="1879" y="940"/>
                    </a:cubicBezTo>
                    <a:cubicBezTo>
                      <a:pt x="1732" y="940"/>
                      <a:pt x="1587" y="998"/>
                      <a:pt x="1477" y="1108"/>
                    </a:cubicBezTo>
                    <a:lnTo>
                      <a:pt x="1096" y="1477"/>
                    </a:lnTo>
                    <a:cubicBezTo>
                      <a:pt x="905" y="1668"/>
                      <a:pt x="882" y="1965"/>
                      <a:pt x="1024" y="2191"/>
                    </a:cubicBezTo>
                    <a:lnTo>
                      <a:pt x="1501" y="2906"/>
                    </a:lnTo>
                    <a:cubicBezTo>
                      <a:pt x="1417" y="3073"/>
                      <a:pt x="1358" y="3239"/>
                      <a:pt x="1298" y="3406"/>
                    </a:cubicBezTo>
                    <a:lnTo>
                      <a:pt x="441" y="3573"/>
                    </a:lnTo>
                    <a:cubicBezTo>
                      <a:pt x="179" y="3632"/>
                      <a:pt x="0" y="3858"/>
                      <a:pt x="0" y="4132"/>
                    </a:cubicBezTo>
                    <a:lnTo>
                      <a:pt x="0" y="4644"/>
                    </a:lnTo>
                    <a:cubicBezTo>
                      <a:pt x="0" y="4918"/>
                      <a:pt x="191" y="5132"/>
                      <a:pt x="441" y="5204"/>
                    </a:cubicBezTo>
                    <a:lnTo>
                      <a:pt x="1298" y="5359"/>
                    </a:lnTo>
                    <a:cubicBezTo>
                      <a:pt x="1358" y="5537"/>
                      <a:pt x="1417" y="5704"/>
                      <a:pt x="1501" y="5871"/>
                    </a:cubicBezTo>
                    <a:lnTo>
                      <a:pt x="1024" y="6585"/>
                    </a:lnTo>
                    <a:cubicBezTo>
                      <a:pt x="882" y="6811"/>
                      <a:pt x="905" y="7109"/>
                      <a:pt x="1096" y="7299"/>
                    </a:cubicBezTo>
                    <a:lnTo>
                      <a:pt x="1477" y="7668"/>
                    </a:lnTo>
                    <a:cubicBezTo>
                      <a:pt x="1587" y="7778"/>
                      <a:pt x="1732" y="7837"/>
                      <a:pt x="1879" y="7837"/>
                    </a:cubicBezTo>
                    <a:cubicBezTo>
                      <a:pt x="1987" y="7837"/>
                      <a:pt x="2096" y="7805"/>
                      <a:pt x="2191" y="7740"/>
                    </a:cubicBezTo>
                    <a:lnTo>
                      <a:pt x="2906" y="7264"/>
                    </a:lnTo>
                    <a:cubicBezTo>
                      <a:pt x="3060" y="7359"/>
                      <a:pt x="3227" y="7418"/>
                      <a:pt x="3406" y="7478"/>
                    </a:cubicBezTo>
                    <a:lnTo>
                      <a:pt x="3572" y="8323"/>
                    </a:lnTo>
                    <a:cubicBezTo>
                      <a:pt x="3632" y="8585"/>
                      <a:pt x="3858" y="8764"/>
                      <a:pt x="4120" y="8764"/>
                    </a:cubicBezTo>
                    <a:lnTo>
                      <a:pt x="4644" y="8764"/>
                    </a:lnTo>
                    <a:cubicBezTo>
                      <a:pt x="4906" y="8764"/>
                      <a:pt x="5132" y="8573"/>
                      <a:pt x="5192" y="8323"/>
                    </a:cubicBezTo>
                    <a:lnTo>
                      <a:pt x="5358" y="7478"/>
                    </a:lnTo>
                    <a:cubicBezTo>
                      <a:pt x="5489" y="7430"/>
                      <a:pt x="5620" y="7371"/>
                      <a:pt x="5763" y="7311"/>
                    </a:cubicBezTo>
                    <a:cubicBezTo>
                      <a:pt x="5846" y="7299"/>
                      <a:pt x="5894" y="7192"/>
                      <a:pt x="5846" y="7109"/>
                    </a:cubicBezTo>
                    <a:cubicBezTo>
                      <a:pt x="5812" y="7039"/>
                      <a:pt x="5751" y="6995"/>
                      <a:pt x="5684" y="6995"/>
                    </a:cubicBezTo>
                    <a:cubicBezTo>
                      <a:pt x="5659" y="6995"/>
                      <a:pt x="5634" y="7001"/>
                      <a:pt x="5608" y="7014"/>
                    </a:cubicBezTo>
                    <a:cubicBezTo>
                      <a:pt x="5465" y="7085"/>
                      <a:pt x="5311" y="7144"/>
                      <a:pt x="5144" y="7180"/>
                    </a:cubicBezTo>
                    <a:cubicBezTo>
                      <a:pt x="5084" y="7192"/>
                      <a:pt x="5025" y="7252"/>
                      <a:pt x="5013" y="7311"/>
                    </a:cubicBezTo>
                    <a:lnTo>
                      <a:pt x="4823" y="8264"/>
                    </a:lnTo>
                    <a:cubicBezTo>
                      <a:pt x="4811" y="8347"/>
                      <a:pt x="4715" y="8430"/>
                      <a:pt x="4632" y="8430"/>
                    </a:cubicBezTo>
                    <a:lnTo>
                      <a:pt x="4108" y="8430"/>
                    </a:lnTo>
                    <a:cubicBezTo>
                      <a:pt x="4013" y="8430"/>
                      <a:pt x="3930" y="8347"/>
                      <a:pt x="3918" y="8264"/>
                    </a:cubicBezTo>
                    <a:lnTo>
                      <a:pt x="3715" y="7311"/>
                    </a:lnTo>
                    <a:cubicBezTo>
                      <a:pt x="3703" y="7252"/>
                      <a:pt x="3656" y="7192"/>
                      <a:pt x="3584" y="7180"/>
                    </a:cubicBezTo>
                    <a:cubicBezTo>
                      <a:pt x="3358" y="7121"/>
                      <a:pt x="3156" y="7025"/>
                      <a:pt x="2965" y="6906"/>
                    </a:cubicBezTo>
                    <a:cubicBezTo>
                      <a:pt x="2935" y="6894"/>
                      <a:pt x="2900" y="6888"/>
                      <a:pt x="2864" y="6888"/>
                    </a:cubicBezTo>
                    <a:cubicBezTo>
                      <a:pt x="2828" y="6888"/>
                      <a:pt x="2792" y="6894"/>
                      <a:pt x="2763" y="6906"/>
                    </a:cubicBezTo>
                    <a:lnTo>
                      <a:pt x="1965" y="7442"/>
                    </a:lnTo>
                    <a:cubicBezTo>
                      <a:pt x="1934" y="7468"/>
                      <a:pt x="1894" y="7480"/>
                      <a:pt x="1854" y="7480"/>
                    </a:cubicBezTo>
                    <a:cubicBezTo>
                      <a:pt x="1802" y="7480"/>
                      <a:pt x="1749" y="7459"/>
                      <a:pt x="1715" y="7418"/>
                    </a:cubicBezTo>
                    <a:lnTo>
                      <a:pt x="1334" y="7049"/>
                    </a:lnTo>
                    <a:cubicBezTo>
                      <a:pt x="1263" y="6966"/>
                      <a:pt x="1263" y="6859"/>
                      <a:pt x="1310" y="6787"/>
                    </a:cubicBezTo>
                    <a:lnTo>
                      <a:pt x="1846" y="5990"/>
                    </a:lnTo>
                    <a:cubicBezTo>
                      <a:pt x="1882" y="5930"/>
                      <a:pt x="1882" y="5859"/>
                      <a:pt x="1846" y="5799"/>
                    </a:cubicBezTo>
                    <a:cubicBezTo>
                      <a:pt x="1727" y="5597"/>
                      <a:pt x="1655" y="5382"/>
                      <a:pt x="1572" y="5168"/>
                    </a:cubicBezTo>
                    <a:cubicBezTo>
                      <a:pt x="1560" y="5109"/>
                      <a:pt x="1501" y="5049"/>
                      <a:pt x="1441" y="5037"/>
                    </a:cubicBezTo>
                    <a:lnTo>
                      <a:pt x="489" y="4847"/>
                    </a:lnTo>
                    <a:cubicBezTo>
                      <a:pt x="393" y="4823"/>
                      <a:pt x="322" y="4739"/>
                      <a:pt x="322" y="4644"/>
                    </a:cubicBezTo>
                    <a:lnTo>
                      <a:pt x="322" y="4132"/>
                    </a:lnTo>
                    <a:cubicBezTo>
                      <a:pt x="322" y="4037"/>
                      <a:pt x="393" y="3954"/>
                      <a:pt x="489" y="3930"/>
                    </a:cubicBezTo>
                    <a:lnTo>
                      <a:pt x="1441" y="3739"/>
                    </a:lnTo>
                    <a:cubicBezTo>
                      <a:pt x="1501" y="3727"/>
                      <a:pt x="1560" y="3680"/>
                      <a:pt x="1572" y="3608"/>
                    </a:cubicBezTo>
                    <a:cubicBezTo>
                      <a:pt x="1632" y="3382"/>
                      <a:pt x="1727" y="3180"/>
                      <a:pt x="1846" y="2977"/>
                    </a:cubicBezTo>
                    <a:cubicBezTo>
                      <a:pt x="1870" y="2918"/>
                      <a:pt x="1870" y="2846"/>
                      <a:pt x="1846" y="2787"/>
                    </a:cubicBezTo>
                    <a:lnTo>
                      <a:pt x="1310" y="1989"/>
                    </a:lnTo>
                    <a:cubicBezTo>
                      <a:pt x="1251" y="1906"/>
                      <a:pt x="1263" y="1787"/>
                      <a:pt x="1334" y="1727"/>
                    </a:cubicBezTo>
                    <a:lnTo>
                      <a:pt x="1715" y="1358"/>
                    </a:lnTo>
                    <a:cubicBezTo>
                      <a:pt x="1754" y="1319"/>
                      <a:pt x="1804" y="1301"/>
                      <a:pt x="1854" y="1301"/>
                    </a:cubicBezTo>
                    <a:cubicBezTo>
                      <a:pt x="1894" y="1301"/>
                      <a:pt x="1933" y="1313"/>
                      <a:pt x="1965" y="1334"/>
                    </a:cubicBezTo>
                    <a:lnTo>
                      <a:pt x="2763" y="1870"/>
                    </a:lnTo>
                    <a:cubicBezTo>
                      <a:pt x="2792" y="1888"/>
                      <a:pt x="2828" y="1897"/>
                      <a:pt x="2864" y="1897"/>
                    </a:cubicBezTo>
                    <a:cubicBezTo>
                      <a:pt x="2900" y="1897"/>
                      <a:pt x="2935" y="1888"/>
                      <a:pt x="2965" y="1870"/>
                    </a:cubicBezTo>
                    <a:cubicBezTo>
                      <a:pt x="3156" y="1751"/>
                      <a:pt x="3382" y="1668"/>
                      <a:pt x="3584" y="1596"/>
                    </a:cubicBezTo>
                    <a:cubicBezTo>
                      <a:pt x="3644" y="1584"/>
                      <a:pt x="3703" y="1525"/>
                      <a:pt x="3715" y="1465"/>
                    </a:cubicBezTo>
                    <a:lnTo>
                      <a:pt x="3918" y="513"/>
                    </a:lnTo>
                    <a:cubicBezTo>
                      <a:pt x="3930" y="417"/>
                      <a:pt x="4013" y="346"/>
                      <a:pt x="4108" y="346"/>
                    </a:cubicBezTo>
                    <a:lnTo>
                      <a:pt x="4632" y="346"/>
                    </a:lnTo>
                    <a:cubicBezTo>
                      <a:pt x="4715" y="346"/>
                      <a:pt x="4811" y="417"/>
                      <a:pt x="4823" y="513"/>
                    </a:cubicBezTo>
                    <a:lnTo>
                      <a:pt x="5013" y="1465"/>
                    </a:lnTo>
                    <a:cubicBezTo>
                      <a:pt x="5025" y="1525"/>
                      <a:pt x="5073" y="1584"/>
                      <a:pt x="5144" y="1596"/>
                    </a:cubicBezTo>
                    <a:cubicBezTo>
                      <a:pt x="5370" y="1656"/>
                      <a:pt x="5585" y="1751"/>
                      <a:pt x="5775" y="1870"/>
                    </a:cubicBezTo>
                    <a:cubicBezTo>
                      <a:pt x="5805" y="1882"/>
                      <a:pt x="5838" y="1888"/>
                      <a:pt x="5870" y="1888"/>
                    </a:cubicBezTo>
                    <a:cubicBezTo>
                      <a:pt x="5903" y="1888"/>
                      <a:pt x="5936" y="1882"/>
                      <a:pt x="5966" y="1870"/>
                    </a:cubicBezTo>
                    <a:lnTo>
                      <a:pt x="6775" y="1334"/>
                    </a:lnTo>
                    <a:cubicBezTo>
                      <a:pt x="6806" y="1309"/>
                      <a:pt x="6846" y="1296"/>
                      <a:pt x="6886" y="1296"/>
                    </a:cubicBezTo>
                    <a:cubicBezTo>
                      <a:pt x="6938" y="1296"/>
                      <a:pt x="6991" y="1317"/>
                      <a:pt x="7025" y="1358"/>
                    </a:cubicBezTo>
                    <a:lnTo>
                      <a:pt x="7394" y="1727"/>
                    </a:lnTo>
                    <a:cubicBezTo>
                      <a:pt x="7466" y="1810"/>
                      <a:pt x="7466" y="1906"/>
                      <a:pt x="7430" y="1989"/>
                    </a:cubicBezTo>
                    <a:lnTo>
                      <a:pt x="6894" y="2787"/>
                    </a:lnTo>
                    <a:cubicBezTo>
                      <a:pt x="6847" y="2846"/>
                      <a:pt x="6847" y="2918"/>
                      <a:pt x="6894" y="2977"/>
                    </a:cubicBezTo>
                    <a:cubicBezTo>
                      <a:pt x="7013" y="3180"/>
                      <a:pt x="7085" y="3394"/>
                      <a:pt x="7156" y="3608"/>
                    </a:cubicBezTo>
                    <a:cubicBezTo>
                      <a:pt x="7168" y="3668"/>
                      <a:pt x="7228" y="3727"/>
                      <a:pt x="7287" y="3739"/>
                    </a:cubicBezTo>
                    <a:lnTo>
                      <a:pt x="8240" y="3930"/>
                    </a:lnTo>
                    <a:cubicBezTo>
                      <a:pt x="8335" y="3954"/>
                      <a:pt x="8406" y="4037"/>
                      <a:pt x="8406" y="4132"/>
                    </a:cubicBezTo>
                    <a:lnTo>
                      <a:pt x="8406" y="4644"/>
                    </a:lnTo>
                    <a:cubicBezTo>
                      <a:pt x="8406" y="4739"/>
                      <a:pt x="8335" y="4823"/>
                      <a:pt x="8240" y="4847"/>
                    </a:cubicBezTo>
                    <a:lnTo>
                      <a:pt x="7287" y="5037"/>
                    </a:lnTo>
                    <a:cubicBezTo>
                      <a:pt x="7228" y="5049"/>
                      <a:pt x="7168" y="5097"/>
                      <a:pt x="7156" y="5168"/>
                    </a:cubicBezTo>
                    <a:cubicBezTo>
                      <a:pt x="7109" y="5335"/>
                      <a:pt x="7049" y="5478"/>
                      <a:pt x="6978" y="5632"/>
                    </a:cubicBezTo>
                    <a:cubicBezTo>
                      <a:pt x="6930" y="5716"/>
                      <a:pt x="6978" y="5823"/>
                      <a:pt x="7073" y="5871"/>
                    </a:cubicBezTo>
                    <a:cubicBezTo>
                      <a:pt x="7095" y="5883"/>
                      <a:pt x="7119" y="5889"/>
                      <a:pt x="7143" y="5889"/>
                    </a:cubicBezTo>
                    <a:cubicBezTo>
                      <a:pt x="7209" y="5889"/>
                      <a:pt x="7276" y="5845"/>
                      <a:pt x="7311" y="5775"/>
                    </a:cubicBezTo>
                    <a:cubicBezTo>
                      <a:pt x="7370" y="5644"/>
                      <a:pt x="7430" y="5513"/>
                      <a:pt x="7466" y="5359"/>
                    </a:cubicBezTo>
                    <a:lnTo>
                      <a:pt x="8323" y="5204"/>
                    </a:lnTo>
                    <a:cubicBezTo>
                      <a:pt x="8585" y="5144"/>
                      <a:pt x="8763" y="4918"/>
                      <a:pt x="8763" y="4644"/>
                    </a:cubicBezTo>
                    <a:lnTo>
                      <a:pt x="8763" y="4132"/>
                    </a:lnTo>
                    <a:cubicBezTo>
                      <a:pt x="8763" y="3858"/>
                      <a:pt x="8573" y="3632"/>
                      <a:pt x="8323" y="3573"/>
                    </a:cubicBezTo>
                    <a:lnTo>
                      <a:pt x="7466" y="3406"/>
                    </a:lnTo>
                    <a:cubicBezTo>
                      <a:pt x="7406" y="3227"/>
                      <a:pt x="7347" y="3073"/>
                      <a:pt x="7263" y="2906"/>
                    </a:cubicBezTo>
                    <a:lnTo>
                      <a:pt x="7740" y="2191"/>
                    </a:lnTo>
                    <a:cubicBezTo>
                      <a:pt x="7882" y="1965"/>
                      <a:pt x="7859" y="1668"/>
                      <a:pt x="7668" y="1477"/>
                    </a:cubicBezTo>
                    <a:lnTo>
                      <a:pt x="7287" y="1108"/>
                    </a:lnTo>
                    <a:cubicBezTo>
                      <a:pt x="7177" y="998"/>
                      <a:pt x="7032" y="940"/>
                      <a:pt x="6885" y="940"/>
                    </a:cubicBezTo>
                    <a:cubicBezTo>
                      <a:pt x="6777" y="940"/>
                      <a:pt x="6668" y="971"/>
                      <a:pt x="6573" y="1037"/>
                    </a:cubicBezTo>
                    <a:lnTo>
                      <a:pt x="5858" y="1513"/>
                    </a:lnTo>
                    <a:cubicBezTo>
                      <a:pt x="5704" y="1418"/>
                      <a:pt x="5537" y="1358"/>
                      <a:pt x="5358" y="1299"/>
                    </a:cubicBezTo>
                    <a:lnTo>
                      <a:pt x="5192" y="453"/>
                    </a:lnTo>
                    <a:cubicBezTo>
                      <a:pt x="5132" y="179"/>
                      <a:pt x="4906" y="1"/>
                      <a:pt x="46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g1a1f2a8987e_0_3168"/>
              <p:cNvSpPr/>
              <p:nvPr/>
            </p:nvSpPr>
            <p:spPr>
              <a:xfrm>
                <a:off x="6161507" y="2967679"/>
                <a:ext cx="111851" cy="97432"/>
              </a:xfrm>
              <a:custGeom>
                <a:rect b="b" l="l" r="r" t="t"/>
                <a:pathLst>
                  <a:path extrusionOk="0" h="3061" w="3514">
                    <a:moveTo>
                      <a:pt x="1489" y="1"/>
                    </a:moveTo>
                    <a:cubicBezTo>
                      <a:pt x="965" y="1"/>
                      <a:pt x="465" y="215"/>
                      <a:pt x="84" y="584"/>
                    </a:cubicBezTo>
                    <a:cubicBezTo>
                      <a:pt x="1" y="656"/>
                      <a:pt x="1" y="763"/>
                      <a:pt x="84" y="834"/>
                    </a:cubicBezTo>
                    <a:cubicBezTo>
                      <a:pt x="120" y="870"/>
                      <a:pt x="164" y="888"/>
                      <a:pt x="209" y="888"/>
                    </a:cubicBezTo>
                    <a:cubicBezTo>
                      <a:pt x="254" y="888"/>
                      <a:pt x="298" y="870"/>
                      <a:pt x="334" y="834"/>
                    </a:cubicBezTo>
                    <a:cubicBezTo>
                      <a:pt x="644" y="537"/>
                      <a:pt x="1060" y="358"/>
                      <a:pt x="1489" y="358"/>
                    </a:cubicBezTo>
                    <a:cubicBezTo>
                      <a:pt x="2418" y="358"/>
                      <a:pt x="3168" y="1108"/>
                      <a:pt x="3168" y="2025"/>
                    </a:cubicBezTo>
                    <a:cubicBezTo>
                      <a:pt x="3168" y="2299"/>
                      <a:pt x="3096" y="2549"/>
                      <a:pt x="2989" y="2787"/>
                    </a:cubicBezTo>
                    <a:cubicBezTo>
                      <a:pt x="2930" y="2894"/>
                      <a:pt x="2953" y="2989"/>
                      <a:pt x="3049" y="3037"/>
                    </a:cubicBezTo>
                    <a:cubicBezTo>
                      <a:pt x="3073" y="3061"/>
                      <a:pt x="3108" y="3061"/>
                      <a:pt x="3132" y="3061"/>
                    </a:cubicBezTo>
                    <a:cubicBezTo>
                      <a:pt x="3192" y="3061"/>
                      <a:pt x="3263" y="3025"/>
                      <a:pt x="3299" y="2954"/>
                    </a:cubicBezTo>
                    <a:cubicBezTo>
                      <a:pt x="3442" y="2668"/>
                      <a:pt x="3513" y="2358"/>
                      <a:pt x="3513" y="2025"/>
                    </a:cubicBezTo>
                    <a:cubicBezTo>
                      <a:pt x="3513" y="906"/>
                      <a:pt x="2608" y="1"/>
                      <a:pt x="14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g1a1f2a8987e_0_3168"/>
              <p:cNvSpPr/>
              <p:nvPr/>
            </p:nvSpPr>
            <p:spPr>
              <a:xfrm>
                <a:off x="6144828" y="3007848"/>
                <a:ext cx="105389" cy="88742"/>
              </a:xfrm>
              <a:custGeom>
                <a:rect b="b" l="l" r="r" t="t"/>
                <a:pathLst>
                  <a:path extrusionOk="0" h="2788" w="3311">
                    <a:moveTo>
                      <a:pt x="262" y="1"/>
                    </a:moveTo>
                    <a:cubicBezTo>
                      <a:pt x="194" y="1"/>
                      <a:pt x="124" y="44"/>
                      <a:pt x="96" y="108"/>
                    </a:cubicBezTo>
                    <a:cubicBezTo>
                      <a:pt x="25" y="323"/>
                      <a:pt x="1" y="549"/>
                      <a:pt x="1" y="763"/>
                    </a:cubicBezTo>
                    <a:cubicBezTo>
                      <a:pt x="1" y="1882"/>
                      <a:pt x="906" y="2787"/>
                      <a:pt x="2013" y="2787"/>
                    </a:cubicBezTo>
                    <a:cubicBezTo>
                      <a:pt x="2454" y="2787"/>
                      <a:pt x="2846" y="2656"/>
                      <a:pt x="3204" y="2406"/>
                    </a:cubicBezTo>
                    <a:cubicBezTo>
                      <a:pt x="3287" y="2347"/>
                      <a:pt x="3311" y="2239"/>
                      <a:pt x="3251" y="2156"/>
                    </a:cubicBezTo>
                    <a:cubicBezTo>
                      <a:pt x="3214" y="2104"/>
                      <a:pt x="3159" y="2075"/>
                      <a:pt x="3102" y="2075"/>
                    </a:cubicBezTo>
                    <a:cubicBezTo>
                      <a:pt x="3068" y="2075"/>
                      <a:pt x="3033" y="2086"/>
                      <a:pt x="3001" y="2108"/>
                    </a:cubicBezTo>
                    <a:cubicBezTo>
                      <a:pt x="2715" y="2311"/>
                      <a:pt x="2370" y="2418"/>
                      <a:pt x="2037" y="2418"/>
                    </a:cubicBezTo>
                    <a:cubicBezTo>
                      <a:pt x="1108" y="2418"/>
                      <a:pt x="370" y="1680"/>
                      <a:pt x="370" y="751"/>
                    </a:cubicBezTo>
                    <a:cubicBezTo>
                      <a:pt x="370" y="573"/>
                      <a:pt x="394" y="382"/>
                      <a:pt x="453" y="215"/>
                    </a:cubicBezTo>
                    <a:cubicBezTo>
                      <a:pt x="477" y="144"/>
                      <a:pt x="406" y="37"/>
                      <a:pt x="322" y="13"/>
                    </a:cubicBezTo>
                    <a:cubicBezTo>
                      <a:pt x="303" y="5"/>
                      <a:pt x="283" y="1"/>
                      <a:pt x="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g1a1f2a8987e_0_3168"/>
              <p:cNvSpPr/>
              <p:nvPr/>
            </p:nvSpPr>
            <p:spPr>
              <a:xfrm>
                <a:off x="6245633" y="3069248"/>
                <a:ext cx="186110" cy="186874"/>
              </a:xfrm>
              <a:custGeom>
                <a:rect b="b" l="l" r="r" t="t"/>
                <a:pathLst>
                  <a:path extrusionOk="0" h="5871" w="5847">
                    <a:moveTo>
                      <a:pt x="2751" y="1"/>
                    </a:moveTo>
                    <a:cubicBezTo>
                      <a:pt x="2549" y="1"/>
                      <a:pt x="2370" y="144"/>
                      <a:pt x="2335" y="346"/>
                    </a:cubicBezTo>
                    <a:lnTo>
                      <a:pt x="2227" y="858"/>
                    </a:lnTo>
                    <a:cubicBezTo>
                      <a:pt x="2144" y="894"/>
                      <a:pt x="2037" y="941"/>
                      <a:pt x="1965" y="977"/>
                    </a:cubicBezTo>
                    <a:lnTo>
                      <a:pt x="1513" y="680"/>
                    </a:lnTo>
                    <a:cubicBezTo>
                      <a:pt x="1449" y="631"/>
                      <a:pt x="1372" y="608"/>
                      <a:pt x="1293" y="608"/>
                    </a:cubicBezTo>
                    <a:cubicBezTo>
                      <a:pt x="1179" y="608"/>
                      <a:pt x="1061" y="655"/>
                      <a:pt x="977" y="739"/>
                    </a:cubicBezTo>
                    <a:lnTo>
                      <a:pt x="739" y="977"/>
                    </a:lnTo>
                    <a:cubicBezTo>
                      <a:pt x="596" y="1132"/>
                      <a:pt x="584" y="1346"/>
                      <a:pt x="680" y="1513"/>
                    </a:cubicBezTo>
                    <a:lnTo>
                      <a:pt x="977" y="1965"/>
                    </a:lnTo>
                    <a:cubicBezTo>
                      <a:pt x="918" y="2084"/>
                      <a:pt x="882" y="2215"/>
                      <a:pt x="834" y="2346"/>
                    </a:cubicBezTo>
                    <a:cubicBezTo>
                      <a:pt x="799" y="2442"/>
                      <a:pt x="858" y="2537"/>
                      <a:pt x="953" y="2573"/>
                    </a:cubicBezTo>
                    <a:cubicBezTo>
                      <a:pt x="968" y="2579"/>
                      <a:pt x="984" y="2582"/>
                      <a:pt x="1000" y="2582"/>
                    </a:cubicBezTo>
                    <a:cubicBezTo>
                      <a:pt x="1073" y="2582"/>
                      <a:pt x="1150" y="2522"/>
                      <a:pt x="1180" y="2454"/>
                    </a:cubicBezTo>
                    <a:cubicBezTo>
                      <a:pt x="1215" y="2323"/>
                      <a:pt x="1263" y="2192"/>
                      <a:pt x="1334" y="2049"/>
                    </a:cubicBezTo>
                    <a:cubicBezTo>
                      <a:pt x="1370" y="1989"/>
                      <a:pt x="1370" y="1918"/>
                      <a:pt x="1334" y="1858"/>
                    </a:cubicBezTo>
                    <a:lnTo>
                      <a:pt x="977" y="1322"/>
                    </a:lnTo>
                    <a:cubicBezTo>
                      <a:pt x="965" y="1287"/>
                      <a:pt x="965" y="1263"/>
                      <a:pt x="1001" y="1239"/>
                    </a:cubicBezTo>
                    <a:lnTo>
                      <a:pt x="1239" y="989"/>
                    </a:lnTo>
                    <a:cubicBezTo>
                      <a:pt x="1253" y="975"/>
                      <a:pt x="1271" y="969"/>
                      <a:pt x="1288" y="969"/>
                    </a:cubicBezTo>
                    <a:cubicBezTo>
                      <a:pt x="1301" y="969"/>
                      <a:pt x="1313" y="972"/>
                      <a:pt x="1322" y="977"/>
                    </a:cubicBezTo>
                    <a:lnTo>
                      <a:pt x="1858" y="1334"/>
                    </a:lnTo>
                    <a:cubicBezTo>
                      <a:pt x="1888" y="1358"/>
                      <a:pt x="1921" y="1370"/>
                      <a:pt x="1954" y="1370"/>
                    </a:cubicBezTo>
                    <a:cubicBezTo>
                      <a:pt x="1986" y="1370"/>
                      <a:pt x="2019" y="1358"/>
                      <a:pt x="2049" y="1334"/>
                    </a:cubicBezTo>
                    <a:cubicBezTo>
                      <a:pt x="2168" y="1263"/>
                      <a:pt x="2323" y="1203"/>
                      <a:pt x="2454" y="1168"/>
                    </a:cubicBezTo>
                    <a:cubicBezTo>
                      <a:pt x="2513" y="1156"/>
                      <a:pt x="2573" y="1096"/>
                      <a:pt x="2585" y="1037"/>
                    </a:cubicBezTo>
                    <a:lnTo>
                      <a:pt x="2704" y="418"/>
                    </a:lnTo>
                    <a:cubicBezTo>
                      <a:pt x="2704" y="382"/>
                      <a:pt x="2739" y="358"/>
                      <a:pt x="2775" y="358"/>
                    </a:cubicBezTo>
                    <a:lnTo>
                      <a:pt x="3120" y="358"/>
                    </a:lnTo>
                    <a:cubicBezTo>
                      <a:pt x="3156" y="358"/>
                      <a:pt x="3180" y="382"/>
                      <a:pt x="3192" y="418"/>
                    </a:cubicBezTo>
                    <a:lnTo>
                      <a:pt x="3311" y="1037"/>
                    </a:lnTo>
                    <a:cubicBezTo>
                      <a:pt x="3335" y="1096"/>
                      <a:pt x="3370" y="1156"/>
                      <a:pt x="3454" y="1168"/>
                    </a:cubicBezTo>
                    <a:cubicBezTo>
                      <a:pt x="3585" y="1215"/>
                      <a:pt x="3716" y="1263"/>
                      <a:pt x="3847" y="1334"/>
                    </a:cubicBezTo>
                    <a:cubicBezTo>
                      <a:pt x="3882" y="1352"/>
                      <a:pt x="3918" y="1361"/>
                      <a:pt x="3952" y="1361"/>
                    </a:cubicBezTo>
                    <a:cubicBezTo>
                      <a:pt x="3987" y="1361"/>
                      <a:pt x="4019" y="1352"/>
                      <a:pt x="4049" y="1334"/>
                    </a:cubicBezTo>
                    <a:lnTo>
                      <a:pt x="4585" y="977"/>
                    </a:lnTo>
                    <a:cubicBezTo>
                      <a:pt x="4595" y="972"/>
                      <a:pt x="4607" y="969"/>
                      <a:pt x="4619" y="969"/>
                    </a:cubicBezTo>
                    <a:cubicBezTo>
                      <a:pt x="4636" y="969"/>
                      <a:pt x="4654" y="975"/>
                      <a:pt x="4668" y="989"/>
                    </a:cubicBezTo>
                    <a:lnTo>
                      <a:pt x="4906" y="1239"/>
                    </a:lnTo>
                    <a:cubicBezTo>
                      <a:pt x="4942" y="1263"/>
                      <a:pt x="4942" y="1287"/>
                      <a:pt x="4918" y="1322"/>
                    </a:cubicBezTo>
                    <a:lnTo>
                      <a:pt x="4561" y="1858"/>
                    </a:lnTo>
                    <a:cubicBezTo>
                      <a:pt x="4525" y="1918"/>
                      <a:pt x="4525" y="1989"/>
                      <a:pt x="4561" y="2049"/>
                    </a:cubicBezTo>
                    <a:cubicBezTo>
                      <a:pt x="4644" y="2168"/>
                      <a:pt x="4704" y="2323"/>
                      <a:pt x="4728" y="2454"/>
                    </a:cubicBezTo>
                    <a:cubicBezTo>
                      <a:pt x="4740" y="2513"/>
                      <a:pt x="4799" y="2573"/>
                      <a:pt x="4859" y="2585"/>
                    </a:cubicBezTo>
                    <a:lnTo>
                      <a:pt x="5490" y="2704"/>
                    </a:lnTo>
                    <a:cubicBezTo>
                      <a:pt x="5513" y="2704"/>
                      <a:pt x="5549" y="2739"/>
                      <a:pt x="5549" y="2775"/>
                    </a:cubicBezTo>
                    <a:lnTo>
                      <a:pt x="5549" y="3120"/>
                    </a:lnTo>
                    <a:cubicBezTo>
                      <a:pt x="5549" y="3156"/>
                      <a:pt x="5513" y="3180"/>
                      <a:pt x="5490" y="3192"/>
                    </a:cubicBezTo>
                    <a:lnTo>
                      <a:pt x="4859" y="3311"/>
                    </a:lnTo>
                    <a:cubicBezTo>
                      <a:pt x="4799" y="3335"/>
                      <a:pt x="4740" y="3370"/>
                      <a:pt x="4728" y="3454"/>
                    </a:cubicBezTo>
                    <a:cubicBezTo>
                      <a:pt x="4680" y="3585"/>
                      <a:pt x="4644" y="3716"/>
                      <a:pt x="4561" y="3847"/>
                    </a:cubicBezTo>
                    <a:cubicBezTo>
                      <a:pt x="4537" y="3906"/>
                      <a:pt x="4537" y="3989"/>
                      <a:pt x="4561" y="4049"/>
                    </a:cubicBezTo>
                    <a:lnTo>
                      <a:pt x="4918" y="4585"/>
                    </a:lnTo>
                    <a:cubicBezTo>
                      <a:pt x="4942" y="4609"/>
                      <a:pt x="4942" y="4644"/>
                      <a:pt x="4906" y="4668"/>
                    </a:cubicBezTo>
                    <a:lnTo>
                      <a:pt x="4668" y="4906"/>
                    </a:lnTo>
                    <a:cubicBezTo>
                      <a:pt x="4655" y="4926"/>
                      <a:pt x="4638" y="4935"/>
                      <a:pt x="4622" y="4935"/>
                    </a:cubicBezTo>
                    <a:cubicBezTo>
                      <a:pt x="4609" y="4935"/>
                      <a:pt x="4595" y="4929"/>
                      <a:pt x="4585" y="4918"/>
                    </a:cubicBezTo>
                    <a:lnTo>
                      <a:pt x="4049" y="4561"/>
                    </a:lnTo>
                    <a:cubicBezTo>
                      <a:pt x="4019" y="4543"/>
                      <a:pt x="3984" y="4534"/>
                      <a:pt x="3948" y="4534"/>
                    </a:cubicBezTo>
                    <a:cubicBezTo>
                      <a:pt x="3912" y="4534"/>
                      <a:pt x="3876" y="4543"/>
                      <a:pt x="3847" y="4561"/>
                    </a:cubicBezTo>
                    <a:cubicBezTo>
                      <a:pt x="3728" y="4644"/>
                      <a:pt x="3585" y="4704"/>
                      <a:pt x="3454" y="4728"/>
                    </a:cubicBezTo>
                    <a:cubicBezTo>
                      <a:pt x="3394" y="4751"/>
                      <a:pt x="3335" y="4811"/>
                      <a:pt x="3311" y="4859"/>
                    </a:cubicBezTo>
                    <a:lnTo>
                      <a:pt x="3192" y="5490"/>
                    </a:lnTo>
                    <a:cubicBezTo>
                      <a:pt x="3192" y="5525"/>
                      <a:pt x="3168" y="5549"/>
                      <a:pt x="3120" y="5549"/>
                    </a:cubicBezTo>
                    <a:lnTo>
                      <a:pt x="2775" y="5549"/>
                    </a:lnTo>
                    <a:cubicBezTo>
                      <a:pt x="2751" y="5549"/>
                      <a:pt x="2716" y="5513"/>
                      <a:pt x="2704" y="5490"/>
                    </a:cubicBezTo>
                    <a:lnTo>
                      <a:pt x="2585" y="4859"/>
                    </a:lnTo>
                    <a:cubicBezTo>
                      <a:pt x="2573" y="4811"/>
                      <a:pt x="2525" y="4751"/>
                      <a:pt x="2454" y="4728"/>
                    </a:cubicBezTo>
                    <a:cubicBezTo>
                      <a:pt x="2323" y="4692"/>
                      <a:pt x="2180" y="4644"/>
                      <a:pt x="2049" y="4561"/>
                    </a:cubicBezTo>
                    <a:cubicBezTo>
                      <a:pt x="2019" y="4549"/>
                      <a:pt x="1986" y="4543"/>
                      <a:pt x="1954" y="4543"/>
                    </a:cubicBezTo>
                    <a:cubicBezTo>
                      <a:pt x="1921" y="4543"/>
                      <a:pt x="1888" y="4549"/>
                      <a:pt x="1858" y="4561"/>
                    </a:cubicBezTo>
                    <a:lnTo>
                      <a:pt x="1322" y="4918"/>
                    </a:lnTo>
                    <a:cubicBezTo>
                      <a:pt x="1306" y="4929"/>
                      <a:pt x="1293" y="4935"/>
                      <a:pt x="1280" y="4935"/>
                    </a:cubicBezTo>
                    <a:cubicBezTo>
                      <a:pt x="1265" y="4935"/>
                      <a:pt x="1252" y="4926"/>
                      <a:pt x="1239" y="4906"/>
                    </a:cubicBezTo>
                    <a:lnTo>
                      <a:pt x="1001" y="4668"/>
                    </a:lnTo>
                    <a:cubicBezTo>
                      <a:pt x="965" y="4644"/>
                      <a:pt x="965" y="4609"/>
                      <a:pt x="977" y="4585"/>
                    </a:cubicBezTo>
                    <a:lnTo>
                      <a:pt x="1334" y="4049"/>
                    </a:lnTo>
                    <a:cubicBezTo>
                      <a:pt x="1382" y="3989"/>
                      <a:pt x="1382" y="3906"/>
                      <a:pt x="1334" y="3847"/>
                    </a:cubicBezTo>
                    <a:cubicBezTo>
                      <a:pt x="1263" y="3728"/>
                      <a:pt x="1203" y="3585"/>
                      <a:pt x="1180" y="3454"/>
                    </a:cubicBezTo>
                    <a:cubicBezTo>
                      <a:pt x="1156" y="3394"/>
                      <a:pt x="1096" y="3335"/>
                      <a:pt x="1037" y="3311"/>
                    </a:cubicBezTo>
                    <a:lnTo>
                      <a:pt x="418" y="3192"/>
                    </a:lnTo>
                    <a:cubicBezTo>
                      <a:pt x="382" y="3192"/>
                      <a:pt x="358" y="3168"/>
                      <a:pt x="358" y="3120"/>
                    </a:cubicBezTo>
                    <a:lnTo>
                      <a:pt x="358" y="2775"/>
                    </a:lnTo>
                    <a:cubicBezTo>
                      <a:pt x="358" y="2751"/>
                      <a:pt x="382" y="2727"/>
                      <a:pt x="418" y="2704"/>
                    </a:cubicBezTo>
                    <a:lnTo>
                      <a:pt x="465" y="2692"/>
                    </a:lnTo>
                    <a:cubicBezTo>
                      <a:pt x="560" y="2680"/>
                      <a:pt x="620" y="2573"/>
                      <a:pt x="596" y="2477"/>
                    </a:cubicBezTo>
                    <a:cubicBezTo>
                      <a:pt x="586" y="2396"/>
                      <a:pt x="507" y="2341"/>
                      <a:pt x="425" y="2341"/>
                    </a:cubicBezTo>
                    <a:cubicBezTo>
                      <a:pt x="411" y="2341"/>
                      <a:pt x="396" y="2343"/>
                      <a:pt x="382" y="2346"/>
                    </a:cubicBezTo>
                    <a:lnTo>
                      <a:pt x="346" y="2370"/>
                    </a:lnTo>
                    <a:cubicBezTo>
                      <a:pt x="144" y="2406"/>
                      <a:pt x="1" y="2585"/>
                      <a:pt x="1" y="2775"/>
                    </a:cubicBezTo>
                    <a:lnTo>
                      <a:pt x="1" y="3120"/>
                    </a:lnTo>
                    <a:cubicBezTo>
                      <a:pt x="1" y="3335"/>
                      <a:pt x="144" y="3513"/>
                      <a:pt x="346" y="3537"/>
                    </a:cubicBezTo>
                    <a:lnTo>
                      <a:pt x="858" y="3644"/>
                    </a:lnTo>
                    <a:cubicBezTo>
                      <a:pt x="894" y="3728"/>
                      <a:pt x="941" y="3835"/>
                      <a:pt x="977" y="3906"/>
                    </a:cubicBezTo>
                    <a:lnTo>
                      <a:pt x="680" y="4359"/>
                    </a:lnTo>
                    <a:cubicBezTo>
                      <a:pt x="560" y="4525"/>
                      <a:pt x="596" y="4763"/>
                      <a:pt x="739" y="4894"/>
                    </a:cubicBezTo>
                    <a:lnTo>
                      <a:pt x="977" y="5132"/>
                    </a:lnTo>
                    <a:cubicBezTo>
                      <a:pt x="1067" y="5216"/>
                      <a:pt x="1182" y="5259"/>
                      <a:pt x="1292" y="5259"/>
                    </a:cubicBezTo>
                    <a:cubicBezTo>
                      <a:pt x="1371" y="5259"/>
                      <a:pt x="1448" y="5237"/>
                      <a:pt x="1513" y="5192"/>
                    </a:cubicBezTo>
                    <a:lnTo>
                      <a:pt x="1965" y="4894"/>
                    </a:lnTo>
                    <a:cubicBezTo>
                      <a:pt x="2049" y="4942"/>
                      <a:pt x="2144" y="4978"/>
                      <a:pt x="2227" y="5013"/>
                    </a:cubicBezTo>
                    <a:lnTo>
                      <a:pt x="2335" y="5537"/>
                    </a:lnTo>
                    <a:cubicBezTo>
                      <a:pt x="2382" y="5728"/>
                      <a:pt x="2561" y="5871"/>
                      <a:pt x="2751" y="5871"/>
                    </a:cubicBezTo>
                    <a:lnTo>
                      <a:pt x="3097" y="5871"/>
                    </a:lnTo>
                    <a:cubicBezTo>
                      <a:pt x="3299" y="5871"/>
                      <a:pt x="3478" y="5728"/>
                      <a:pt x="3513" y="5537"/>
                    </a:cubicBezTo>
                    <a:lnTo>
                      <a:pt x="3620" y="5013"/>
                    </a:lnTo>
                    <a:cubicBezTo>
                      <a:pt x="3704" y="4978"/>
                      <a:pt x="3811" y="4942"/>
                      <a:pt x="3882" y="4894"/>
                    </a:cubicBezTo>
                    <a:lnTo>
                      <a:pt x="4323" y="5192"/>
                    </a:lnTo>
                    <a:cubicBezTo>
                      <a:pt x="4391" y="5241"/>
                      <a:pt x="4472" y="5264"/>
                      <a:pt x="4552" y="5264"/>
                    </a:cubicBezTo>
                    <a:cubicBezTo>
                      <a:pt x="4667" y="5264"/>
                      <a:pt x="4781" y="5217"/>
                      <a:pt x="4859" y="5132"/>
                    </a:cubicBezTo>
                    <a:lnTo>
                      <a:pt x="5097" y="4894"/>
                    </a:lnTo>
                    <a:cubicBezTo>
                      <a:pt x="5252" y="4740"/>
                      <a:pt x="5263" y="4525"/>
                      <a:pt x="5156" y="4359"/>
                    </a:cubicBezTo>
                    <a:lnTo>
                      <a:pt x="4859" y="3906"/>
                    </a:lnTo>
                    <a:cubicBezTo>
                      <a:pt x="4906" y="3823"/>
                      <a:pt x="4954" y="3728"/>
                      <a:pt x="4978" y="3644"/>
                    </a:cubicBezTo>
                    <a:lnTo>
                      <a:pt x="5502" y="3537"/>
                    </a:lnTo>
                    <a:cubicBezTo>
                      <a:pt x="5692" y="3489"/>
                      <a:pt x="5847" y="3311"/>
                      <a:pt x="5847" y="3120"/>
                    </a:cubicBezTo>
                    <a:lnTo>
                      <a:pt x="5847" y="2775"/>
                    </a:lnTo>
                    <a:cubicBezTo>
                      <a:pt x="5847" y="2549"/>
                      <a:pt x="5716" y="2382"/>
                      <a:pt x="5502" y="2334"/>
                    </a:cubicBezTo>
                    <a:lnTo>
                      <a:pt x="4990" y="2227"/>
                    </a:lnTo>
                    <a:cubicBezTo>
                      <a:pt x="4954" y="2144"/>
                      <a:pt x="4906" y="2037"/>
                      <a:pt x="4871" y="1965"/>
                    </a:cubicBezTo>
                    <a:lnTo>
                      <a:pt x="5168" y="1513"/>
                    </a:lnTo>
                    <a:cubicBezTo>
                      <a:pt x="5287" y="1346"/>
                      <a:pt x="5252" y="1108"/>
                      <a:pt x="5109" y="977"/>
                    </a:cubicBezTo>
                    <a:lnTo>
                      <a:pt x="4871" y="739"/>
                    </a:lnTo>
                    <a:cubicBezTo>
                      <a:pt x="4780" y="656"/>
                      <a:pt x="4666" y="613"/>
                      <a:pt x="4555" y="613"/>
                    </a:cubicBezTo>
                    <a:cubicBezTo>
                      <a:pt x="4476" y="613"/>
                      <a:pt x="4399" y="635"/>
                      <a:pt x="4335" y="680"/>
                    </a:cubicBezTo>
                    <a:lnTo>
                      <a:pt x="3882" y="977"/>
                    </a:lnTo>
                    <a:cubicBezTo>
                      <a:pt x="3799" y="941"/>
                      <a:pt x="3704" y="894"/>
                      <a:pt x="3620" y="858"/>
                    </a:cubicBezTo>
                    <a:lnTo>
                      <a:pt x="3513" y="346"/>
                    </a:lnTo>
                    <a:cubicBezTo>
                      <a:pt x="3466" y="144"/>
                      <a:pt x="3287" y="1"/>
                      <a:pt x="30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g1a1f2a8987e_0_3168"/>
              <p:cNvSpPr/>
              <p:nvPr/>
            </p:nvSpPr>
            <p:spPr>
              <a:xfrm>
                <a:off x="6305888" y="3129884"/>
                <a:ext cx="64488" cy="64456"/>
              </a:xfrm>
              <a:custGeom>
                <a:rect b="b" l="l" r="r" t="t"/>
                <a:pathLst>
                  <a:path extrusionOk="0" h="2025" w="2026">
                    <a:moveTo>
                      <a:pt x="1013" y="1"/>
                    </a:moveTo>
                    <a:cubicBezTo>
                      <a:pt x="453" y="1"/>
                      <a:pt x="1" y="441"/>
                      <a:pt x="1" y="1013"/>
                    </a:cubicBezTo>
                    <a:cubicBezTo>
                      <a:pt x="1" y="1561"/>
                      <a:pt x="442" y="2025"/>
                      <a:pt x="1013" y="2025"/>
                    </a:cubicBezTo>
                    <a:cubicBezTo>
                      <a:pt x="1227" y="2025"/>
                      <a:pt x="1442" y="1942"/>
                      <a:pt x="1620" y="1811"/>
                    </a:cubicBezTo>
                    <a:cubicBezTo>
                      <a:pt x="1692" y="1751"/>
                      <a:pt x="1704" y="1632"/>
                      <a:pt x="1644" y="1561"/>
                    </a:cubicBezTo>
                    <a:cubicBezTo>
                      <a:pt x="1608" y="1517"/>
                      <a:pt x="1549" y="1491"/>
                      <a:pt x="1493" y="1491"/>
                    </a:cubicBezTo>
                    <a:cubicBezTo>
                      <a:pt x="1457" y="1491"/>
                      <a:pt x="1422" y="1502"/>
                      <a:pt x="1394" y="1525"/>
                    </a:cubicBezTo>
                    <a:cubicBezTo>
                      <a:pt x="1275" y="1620"/>
                      <a:pt x="1144" y="1668"/>
                      <a:pt x="989" y="1668"/>
                    </a:cubicBezTo>
                    <a:cubicBezTo>
                      <a:pt x="632" y="1668"/>
                      <a:pt x="358" y="1370"/>
                      <a:pt x="358" y="1025"/>
                    </a:cubicBezTo>
                    <a:cubicBezTo>
                      <a:pt x="382" y="668"/>
                      <a:pt x="668" y="370"/>
                      <a:pt x="1025" y="370"/>
                    </a:cubicBezTo>
                    <a:cubicBezTo>
                      <a:pt x="1382" y="370"/>
                      <a:pt x="1668" y="668"/>
                      <a:pt x="1668" y="1013"/>
                    </a:cubicBezTo>
                    <a:cubicBezTo>
                      <a:pt x="1668" y="1120"/>
                      <a:pt x="1739" y="1191"/>
                      <a:pt x="1846" y="1191"/>
                    </a:cubicBezTo>
                    <a:cubicBezTo>
                      <a:pt x="1942" y="1191"/>
                      <a:pt x="2025" y="1120"/>
                      <a:pt x="2025" y="1013"/>
                    </a:cubicBezTo>
                    <a:cubicBezTo>
                      <a:pt x="2025" y="453"/>
                      <a:pt x="1573" y="1"/>
                      <a:pt x="10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g1a1f2a8987e_0_3168"/>
              <p:cNvSpPr/>
              <p:nvPr/>
            </p:nvSpPr>
            <p:spPr>
              <a:xfrm>
                <a:off x="6173634" y="2997631"/>
                <a:ext cx="70153" cy="70153"/>
              </a:xfrm>
              <a:custGeom>
                <a:rect b="b" l="l" r="r" t="t"/>
                <a:pathLst>
                  <a:path extrusionOk="0" h="2204" w="2204">
                    <a:moveTo>
                      <a:pt x="1096" y="370"/>
                    </a:moveTo>
                    <a:cubicBezTo>
                      <a:pt x="1501" y="370"/>
                      <a:pt x="1834" y="703"/>
                      <a:pt x="1834" y="1108"/>
                    </a:cubicBezTo>
                    <a:cubicBezTo>
                      <a:pt x="1834" y="1501"/>
                      <a:pt x="1501" y="1834"/>
                      <a:pt x="1096" y="1834"/>
                    </a:cubicBezTo>
                    <a:cubicBezTo>
                      <a:pt x="691" y="1834"/>
                      <a:pt x="370" y="1501"/>
                      <a:pt x="370" y="1108"/>
                    </a:cubicBezTo>
                    <a:cubicBezTo>
                      <a:pt x="370" y="703"/>
                      <a:pt x="703" y="370"/>
                      <a:pt x="1096" y="370"/>
                    </a:cubicBezTo>
                    <a:close/>
                    <a:moveTo>
                      <a:pt x="1096" y="1"/>
                    </a:moveTo>
                    <a:cubicBezTo>
                      <a:pt x="489" y="1"/>
                      <a:pt x="1" y="489"/>
                      <a:pt x="1" y="1108"/>
                    </a:cubicBezTo>
                    <a:cubicBezTo>
                      <a:pt x="1" y="1715"/>
                      <a:pt x="489" y="2203"/>
                      <a:pt x="1096" y="2203"/>
                    </a:cubicBezTo>
                    <a:cubicBezTo>
                      <a:pt x="1715" y="2191"/>
                      <a:pt x="2203" y="1703"/>
                      <a:pt x="2203" y="1108"/>
                    </a:cubicBezTo>
                    <a:cubicBezTo>
                      <a:pt x="2203" y="489"/>
                      <a:pt x="1715" y="1"/>
                      <a:pt x="10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9" name="Google Shape;3619;g1a1f2a8987e_0_3168"/>
            <p:cNvSpPr/>
            <p:nvPr/>
          </p:nvSpPr>
          <p:spPr>
            <a:xfrm>
              <a:off x="7334911" y="45493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3300000" dist="123825">
                <a:srgbClr val="CCCCCC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0" name="Google Shape;3620;g1a1f2a8987e_0_3168"/>
            <p:cNvCxnSpPr>
              <a:stCxn id="3610" idx="2"/>
              <a:endCxn id="3619" idx="3"/>
            </p:cNvCxnSpPr>
            <p:nvPr/>
          </p:nvCxnSpPr>
          <p:spPr>
            <a:xfrm rot="5400000">
              <a:off x="6853868" y="3490584"/>
              <a:ext cx="1926600" cy="448800"/>
            </a:xfrm>
            <a:prstGeom prst="bentConnector2">
              <a:avLst/>
            </a:prstGeom>
            <a:noFill/>
            <a:ln cap="flat" cmpd="sng" w="19050">
              <a:solidFill>
                <a:schemeClr val="accent1"/>
              </a:solidFill>
              <a:prstDash val="dash"/>
              <a:round/>
              <a:headEnd len="med" w="med" type="diamond"/>
              <a:tailEnd len="med" w="med" type="diamond"/>
            </a:ln>
          </p:spPr>
        </p:cxnSp>
        <p:grpSp>
          <p:nvGrpSpPr>
            <p:cNvPr id="3621" name="Google Shape;3621;g1a1f2a8987e_0_3168"/>
            <p:cNvGrpSpPr/>
            <p:nvPr/>
          </p:nvGrpSpPr>
          <p:grpSpPr>
            <a:xfrm>
              <a:off x="5381573" y="4368601"/>
              <a:ext cx="543451" cy="508547"/>
              <a:chOff x="2766264" y="3394042"/>
              <a:chExt cx="294873" cy="275934"/>
            </a:xfrm>
          </p:grpSpPr>
          <p:sp>
            <p:nvSpPr>
              <p:cNvPr id="3622" name="Google Shape;3622;g1a1f2a8987e_0_3168"/>
              <p:cNvSpPr/>
              <p:nvPr/>
            </p:nvSpPr>
            <p:spPr>
              <a:xfrm>
                <a:off x="3020554" y="3570348"/>
                <a:ext cx="19353" cy="18621"/>
              </a:xfrm>
              <a:custGeom>
                <a:rect b="b" l="l" r="r" t="t"/>
                <a:pathLst>
                  <a:path extrusionOk="0" h="585" w="608">
                    <a:moveTo>
                      <a:pt x="155" y="1"/>
                    </a:moveTo>
                    <a:cubicBezTo>
                      <a:pt x="123" y="1"/>
                      <a:pt x="90" y="16"/>
                      <a:pt x="60" y="46"/>
                    </a:cubicBezTo>
                    <a:cubicBezTo>
                      <a:pt x="1" y="105"/>
                      <a:pt x="1" y="176"/>
                      <a:pt x="60" y="236"/>
                    </a:cubicBezTo>
                    <a:lnTo>
                      <a:pt x="370" y="546"/>
                    </a:lnTo>
                    <a:cubicBezTo>
                      <a:pt x="397" y="572"/>
                      <a:pt x="431" y="585"/>
                      <a:pt x="463" y="585"/>
                    </a:cubicBezTo>
                    <a:cubicBezTo>
                      <a:pt x="503" y="585"/>
                      <a:pt x="541" y="566"/>
                      <a:pt x="560" y="534"/>
                    </a:cubicBezTo>
                    <a:cubicBezTo>
                      <a:pt x="608" y="498"/>
                      <a:pt x="608" y="403"/>
                      <a:pt x="560" y="355"/>
                    </a:cubicBezTo>
                    <a:lnTo>
                      <a:pt x="251" y="46"/>
                    </a:lnTo>
                    <a:cubicBezTo>
                      <a:pt x="221" y="16"/>
                      <a:pt x="18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g1a1f2a8987e_0_3168"/>
              <p:cNvSpPr/>
              <p:nvPr/>
            </p:nvSpPr>
            <p:spPr>
              <a:xfrm>
                <a:off x="3019408" y="3475622"/>
                <a:ext cx="20499" cy="18875"/>
              </a:xfrm>
              <a:custGeom>
                <a:rect b="b" l="l" r="r" t="t"/>
                <a:pathLst>
                  <a:path extrusionOk="0" h="593" w="644">
                    <a:moveTo>
                      <a:pt x="501" y="0"/>
                    </a:moveTo>
                    <a:cubicBezTo>
                      <a:pt x="468" y="0"/>
                      <a:pt x="436" y="15"/>
                      <a:pt x="406" y="45"/>
                    </a:cubicBezTo>
                    <a:lnTo>
                      <a:pt x="96" y="355"/>
                    </a:lnTo>
                    <a:cubicBezTo>
                      <a:pt x="1" y="450"/>
                      <a:pt x="61" y="593"/>
                      <a:pt x="180" y="593"/>
                    </a:cubicBezTo>
                    <a:cubicBezTo>
                      <a:pt x="215" y="593"/>
                      <a:pt x="263" y="581"/>
                      <a:pt x="275" y="557"/>
                    </a:cubicBezTo>
                    <a:lnTo>
                      <a:pt x="584" y="235"/>
                    </a:lnTo>
                    <a:cubicBezTo>
                      <a:pt x="644" y="200"/>
                      <a:pt x="644" y="104"/>
                      <a:pt x="596" y="45"/>
                    </a:cubicBezTo>
                    <a:cubicBezTo>
                      <a:pt x="567" y="15"/>
                      <a:pt x="534" y="0"/>
                      <a:pt x="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g1a1f2a8987e_0_3168"/>
              <p:cNvSpPr/>
              <p:nvPr/>
            </p:nvSpPr>
            <p:spPr>
              <a:xfrm>
                <a:off x="3039143" y="3528205"/>
                <a:ext cx="21995" cy="8753"/>
              </a:xfrm>
              <a:custGeom>
                <a:rect b="b" l="l" r="r" t="t"/>
                <a:pathLst>
                  <a:path extrusionOk="0" h="275" w="691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15"/>
                      <a:pt x="60" y="274"/>
                      <a:pt x="131" y="274"/>
                    </a:cubicBezTo>
                    <a:lnTo>
                      <a:pt x="560" y="274"/>
                    </a:lnTo>
                    <a:cubicBezTo>
                      <a:pt x="631" y="274"/>
                      <a:pt x="691" y="215"/>
                      <a:pt x="691" y="131"/>
                    </a:cubicBezTo>
                    <a:cubicBezTo>
                      <a:pt x="691" y="60"/>
                      <a:pt x="631" y="0"/>
                      <a:pt x="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g1a1f2a8987e_0_3168"/>
              <p:cNvSpPr/>
              <p:nvPr/>
            </p:nvSpPr>
            <p:spPr>
              <a:xfrm>
                <a:off x="2766264" y="3394042"/>
                <a:ext cx="253176" cy="275934"/>
              </a:xfrm>
              <a:custGeom>
                <a:rect b="b" l="l" r="r" t="t"/>
                <a:pathLst>
                  <a:path extrusionOk="0" h="8669" w="7954">
                    <a:moveTo>
                      <a:pt x="6942" y="3489"/>
                    </a:moveTo>
                    <a:cubicBezTo>
                      <a:pt x="7371" y="3549"/>
                      <a:pt x="7692" y="3918"/>
                      <a:pt x="7692" y="4346"/>
                    </a:cubicBezTo>
                    <a:cubicBezTo>
                      <a:pt x="7692" y="4799"/>
                      <a:pt x="7382" y="5156"/>
                      <a:pt x="6942" y="5227"/>
                    </a:cubicBezTo>
                    <a:lnTo>
                      <a:pt x="6942" y="3489"/>
                    </a:lnTo>
                    <a:close/>
                    <a:moveTo>
                      <a:pt x="1013" y="3322"/>
                    </a:moveTo>
                    <a:lnTo>
                      <a:pt x="1013" y="5382"/>
                    </a:lnTo>
                    <a:lnTo>
                      <a:pt x="715" y="5382"/>
                    </a:lnTo>
                    <a:cubicBezTo>
                      <a:pt x="465" y="5382"/>
                      <a:pt x="263" y="5180"/>
                      <a:pt x="263" y="4930"/>
                    </a:cubicBezTo>
                    <a:lnTo>
                      <a:pt x="263" y="3775"/>
                    </a:lnTo>
                    <a:cubicBezTo>
                      <a:pt x="263" y="3537"/>
                      <a:pt x="453" y="3322"/>
                      <a:pt x="715" y="3322"/>
                    </a:cubicBezTo>
                    <a:close/>
                    <a:moveTo>
                      <a:pt x="2179" y="3322"/>
                    </a:moveTo>
                    <a:lnTo>
                      <a:pt x="2179" y="5382"/>
                    </a:lnTo>
                    <a:lnTo>
                      <a:pt x="1286" y="5382"/>
                    </a:lnTo>
                    <a:lnTo>
                      <a:pt x="1286" y="3322"/>
                    </a:lnTo>
                    <a:close/>
                    <a:moveTo>
                      <a:pt x="2322" y="6370"/>
                    </a:moveTo>
                    <a:lnTo>
                      <a:pt x="2322" y="6966"/>
                    </a:lnTo>
                    <a:lnTo>
                      <a:pt x="2060" y="6966"/>
                    </a:lnTo>
                    <a:lnTo>
                      <a:pt x="2227" y="6370"/>
                    </a:lnTo>
                    <a:close/>
                    <a:moveTo>
                      <a:pt x="2144" y="5644"/>
                    </a:moveTo>
                    <a:lnTo>
                      <a:pt x="1632" y="7549"/>
                    </a:lnTo>
                    <a:lnTo>
                      <a:pt x="1286" y="7549"/>
                    </a:lnTo>
                    <a:lnTo>
                      <a:pt x="1286" y="5644"/>
                    </a:lnTo>
                    <a:close/>
                    <a:moveTo>
                      <a:pt x="6680" y="274"/>
                    </a:moveTo>
                    <a:lnTo>
                      <a:pt x="6680" y="8430"/>
                    </a:lnTo>
                    <a:lnTo>
                      <a:pt x="6085" y="8430"/>
                    </a:lnTo>
                    <a:lnTo>
                      <a:pt x="6085" y="2703"/>
                    </a:lnTo>
                    <a:cubicBezTo>
                      <a:pt x="6085" y="2620"/>
                      <a:pt x="6025" y="2560"/>
                      <a:pt x="5954" y="2560"/>
                    </a:cubicBezTo>
                    <a:cubicBezTo>
                      <a:pt x="5870" y="2560"/>
                      <a:pt x="5811" y="2620"/>
                      <a:pt x="5811" y="2703"/>
                    </a:cubicBezTo>
                    <a:lnTo>
                      <a:pt x="5811" y="7549"/>
                    </a:lnTo>
                    <a:cubicBezTo>
                      <a:pt x="5632" y="7311"/>
                      <a:pt x="5382" y="6989"/>
                      <a:pt x="5037" y="6668"/>
                    </a:cubicBezTo>
                    <a:cubicBezTo>
                      <a:pt x="4668" y="6299"/>
                      <a:pt x="4263" y="6013"/>
                      <a:pt x="3870" y="5799"/>
                    </a:cubicBezTo>
                    <a:cubicBezTo>
                      <a:pt x="3406" y="5561"/>
                      <a:pt x="2930" y="5418"/>
                      <a:pt x="2453" y="5394"/>
                    </a:cubicBezTo>
                    <a:lnTo>
                      <a:pt x="2453" y="3322"/>
                    </a:lnTo>
                    <a:cubicBezTo>
                      <a:pt x="2930" y="3310"/>
                      <a:pt x="3406" y="3179"/>
                      <a:pt x="3870" y="2918"/>
                    </a:cubicBezTo>
                    <a:cubicBezTo>
                      <a:pt x="4263" y="2715"/>
                      <a:pt x="4668" y="2417"/>
                      <a:pt x="5037" y="2048"/>
                    </a:cubicBezTo>
                    <a:cubicBezTo>
                      <a:pt x="5370" y="1715"/>
                      <a:pt x="5632" y="1394"/>
                      <a:pt x="5811" y="1167"/>
                    </a:cubicBezTo>
                    <a:lnTo>
                      <a:pt x="5811" y="2025"/>
                    </a:lnTo>
                    <a:cubicBezTo>
                      <a:pt x="5811" y="2108"/>
                      <a:pt x="5870" y="2167"/>
                      <a:pt x="5954" y="2167"/>
                    </a:cubicBezTo>
                    <a:cubicBezTo>
                      <a:pt x="6025" y="2167"/>
                      <a:pt x="6085" y="2108"/>
                      <a:pt x="6085" y="2025"/>
                    </a:cubicBezTo>
                    <a:lnTo>
                      <a:pt x="6085" y="274"/>
                    </a:lnTo>
                    <a:close/>
                    <a:moveTo>
                      <a:pt x="5930" y="0"/>
                    </a:moveTo>
                    <a:cubicBezTo>
                      <a:pt x="5858" y="0"/>
                      <a:pt x="5799" y="60"/>
                      <a:pt x="5799" y="143"/>
                    </a:cubicBezTo>
                    <a:lnTo>
                      <a:pt x="5799" y="679"/>
                    </a:lnTo>
                    <a:cubicBezTo>
                      <a:pt x="5728" y="810"/>
                      <a:pt x="5370" y="1334"/>
                      <a:pt x="4835" y="1846"/>
                    </a:cubicBezTo>
                    <a:cubicBezTo>
                      <a:pt x="4263" y="2382"/>
                      <a:pt x="3370" y="3037"/>
                      <a:pt x="2299" y="3037"/>
                    </a:cubicBezTo>
                    <a:lnTo>
                      <a:pt x="715" y="3037"/>
                    </a:lnTo>
                    <a:cubicBezTo>
                      <a:pt x="310" y="3037"/>
                      <a:pt x="1" y="3370"/>
                      <a:pt x="1" y="3751"/>
                    </a:cubicBezTo>
                    <a:lnTo>
                      <a:pt x="1" y="4918"/>
                    </a:lnTo>
                    <a:cubicBezTo>
                      <a:pt x="1" y="5323"/>
                      <a:pt x="322" y="5632"/>
                      <a:pt x="715" y="5632"/>
                    </a:cubicBezTo>
                    <a:lnTo>
                      <a:pt x="1013" y="5632"/>
                    </a:lnTo>
                    <a:lnTo>
                      <a:pt x="1013" y="7668"/>
                    </a:lnTo>
                    <a:cubicBezTo>
                      <a:pt x="1013" y="7740"/>
                      <a:pt x="1072" y="7799"/>
                      <a:pt x="1144" y="7799"/>
                    </a:cubicBezTo>
                    <a:lnTo>
                      <a:pt x="1727" y="7799"/>
                    </a:lnTo>
                    <a:cubicBezTo>
                      <a:pt x="1787" y="7799"/>
                      <a:pt x="1846" y="7763"/>
                      <a:pt x="1858" y="7692"/>
                    </a:cubicBezTo>
                    <a:lnTo>
                      <a:pt x="1989" y="7216"/>
                    </a:lnTo>
                    <a:lnTo>
                      <a:pt x="2453" y="7216"/>
                    </a:lnTo>
                    <a:cubicBezTo>
                      <a:pt x="2525" y="7216"/>
                      <a:pt x="2584" y="7156"/>
                      <a:pt x="2584" y="7085"/>
                    </a:cubicBezTo>
                    <a:lnTo>
                      <a:pt x="2584" y="6204"/>
                    </a:lnTo>
                    <a:cubicBezTo>
                      <a:pt x="2584" y="6132"/>
                      <a:pt x="2525" y="6073"/>
                      <a:pt x="2453" y="6073"/>
                    </a:cubicBezTo>
                    <a:lnTo>
                      <a:pt x="2287" y="6073"/>
                    </a:lnTo>
                    <a:lnTo>
                      <a:pt x="2406" y="5632"/>
                    </a:lnTo>
                    <a:cubicBezTo>
                      <a:pt x="3430" y="5668"/>
                      <a:pt x="4299" y="6299"/>
                      <a:pt x="4835" y="6823"/>
                    </a:cubicBezTo>
                    <a:cubicBezTo>
                      <a:pt x="5370" y="7335"/>
                      <a:pt x="5704" y="7859"/>
                      <a:pt x="5799" y="7990"/>
                    </a:cubicBezTo>
                    <a:lnTo>
                      <a:pt x="5799" y="8525"/>
                    </a:lnTo>
                    <a:cubicBezTo>
                      <a:pt x="5799" y="8609"/>
                      <a:pt x="5858" y="8668"/>
                      <a:pt x="5930" y="8668"/>
                    </a:cubicBezTo>
                    <a:lnTo>
                      <a:pt x="6811" y="8668"/>
                    </a:lnTo>
                    <a:cubicBezTo>
                      <a:pt x="6882" y="8668"/>
                      <a:pt x="6942" y="8609"/>
                      <a:pt x="6942" y="8525"/>
                    </a:cubicBezTo>
                    <a:lnTo>
                      <a:pt x="6942" y="5465"/>
                    </a:lnTo>
                    <a:cubicBezTo>
                      <a:pt x="7525" y="5394"/>
                      <a:pt x="7954" y="4918"/>
                      <a:pt x="7954" y="4322"/>
                    </a:cubicBezTo>
                    <a:cubicBezTo>
                      <a:pt x="7954" y="3775"/>
                      <a:pt x="7525" y="3275"/>
                      <a:pt x="6942" y="3203"/>
                    </a:cubicBezTo>
                    <a:lnTo>
                      <a:pt x="6942" y="143"/>
                    </a:lnTo>
                    <a:cubicBezTo>
                      <a:pt x="6942" y="60"/>
                      <a:pt x="6882" y="0"/>
                      <a:pt x="6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26" name="Google Shape;3626;g1a1f2a8987e_0_3168"/>
          <p:cNvGrpSpPr/>
          <p:nvPr/>
        </p:nvGrpSpPr>
        <p:grpSpPr>
          <a:xfrm>
            <a:off x="6508537" y="1458397"/>
            <a:ext cx="575469" cy="583318"/>
            <a:chOff x="4881525" y="1458397"/>
            <a:chExt cx="431613" cy="583318"/>
          </a:xfrm>
        </p:grpSpPr>
        <p:sp>
          <p:nvSpPr>
            <p:cNvPr id="3627" name="Google Shape;3627;g1a1f2a8987e_0_3168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g1a1f2a8987e_0_3168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9" name="Google Shape;3629;g1a1f2a8987e_0_3168"/>
          <p:cNvGrpSpPr/>
          <p:nvPr/>
        </p:nvGrpSpPr>
        <p:grpSpPr>
          <a:xfrm>
            <a:off x="744592" y="5473088"/>
            <a:ext cx="907888" cy="492395"/>
            <a:chOff x="558458" y="5473088"/>
            <a:chExt cx="680933" cy="492395"/>
          </a:xfrm>
        </p:grpSpPr>
        <p:sp>
          <p:nvSpPr>
            <p:cNvPr id="3630" name="Google Shape;3630;g1a1f2a8987e_0_3168"/>
            <p:cNvSpPr/>
            <p:nvPr/>
          </p:nvSpPr>
          <p:spPr>
            <a:xfrm>
              <a:off x="558458" y="5473088"/>
              <a:ext cx="389100" cy="3891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g1a1f2a8987e_0_3168"/>
            <p:cNvSpPr/>
            <p:nvPr/>
          </p:nvSpPr>
          <p:spPr>
            <a:xfrm>
              <a:off x="1002992" y="5729084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2" name="Google Shape;3632;g1a1f2a8987e_0_3168"/>
          <p:cNvGrpSpPr/>
          <p:nvPr/>
        </p:nvGrpSpPr>
        <p:grpSpPr>
          <a:xfrm>
            <a:off x="11174325" y="4843207"/>
            <a:ext cx="315192" cy="844443"/>
            <a:chOff x="8435600" y="4843207"/>
            <a:chExt cx="236400" cy="844443"/>
          </a:xfrm>
        </p:grpSpPr>
        <p:sp>
          <p:nvSpPr>
            <p:cNvPr id="3633" name="Google Shape;3633;g1a1f2a8987e_0_3168"/>
            <p:cNvSpPr/>
            <p:nvPr/>
          </p:nvSpPr>
          <p:spPr>
            <a:xfrm>
              <a:off x="8435600" y="4843207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g1a1f2a8987e_0_3168"/>
            <p:cNvSpPr/>
            <p:nvPr/>
          </p:nvSpPr>
          <p:spPr>
            <a:xfrm>
              <a:off x="8435600" y="5147229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g1a1f2a8987e_0_3168"/>
            <p:cNvSpPr/>
            <p:nvPr/>
          </p:nvSpPr>
          <p:spPr>
            <a:xfrm>
              <a:off x="8435600" y="5451250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8" name="Google Shape;3758;g1a1f2a8987e_0_4617"/>
          <p:cNvPicPr preferRelativeResize="0"/>
          <p:nvPr/>
        </p:nvPicPr>
        <p:blipFill rotWithShape="1">
          <a:blip r:embed="rId3">
            <a:alphaModFix/>
          </a:blip>
          <a:srcRect b="0" l="24335" r="26200" t="0"/>
          <a:stretch/>
        </p:blipFill>
        <p:spPr>
          <a:xfrm>
            <a:off x="0" y="695125"/>
            <a:ext cx="5418399" cy="54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3759" name="Google Shape;3759;g1a1f2a8987e_0_4617"/>
          <p:cNvSpPr txBox="1"/>
          <p:nvPr>
            <p:ph type="title"/>
          </p:nvPr>
        </p:nvSpPr>
        <p:spPr>
          <a:xfrm>
            <a:off x="8914707" y="3405867"/>
            <a:ext cx="647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3760" name="Google Shape;3760;g1a1f2a8987e_0_4617">
            <a:hlinkClick action="ppaction://hlinksldjump" r:id="rId4"/>
          </p:cNvPr>
          <p:cNvSpPr txBox="1"/>
          <p:nvPr>
            <p:ph idx="3" type="subTitle"/>
          </p:nvPr>
        </p:nvSpPr>
        <p:spPr>
          <a:xfrm>
            <a:off x="3332618" y="174350"/>
            <a:ext cx="1788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761" name="Google Shape;3761;g1a1f2a8987e_0_4617">
            <a:hlinkClick/>
          </p:cNvPr>
          <p:cNvSpPr txBox="1"/>
          <p:nvPr>
            <p:ph idx="4" type="subTitle"/>
          </p:nvPr>
        </p:nvSpPr>
        <p:spPr>
          <a:xfrm>
            <a:off x="5018351" y="174350"/>
            <a:ext cx="1788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762" name="Google Shape;3762;g1a1f2a8987e_0_4617"/>
          <p:cNvSpPr txBox="1"/>
          <p:nvPr>
            <p:ph idx="6" type="subTitle"/>
          </p:nvPr>
        </p:nvSpPr>
        <p:spPr>
          <a:xfrm>
            <a:off x="11361611" y="6316950"/>
            <a:ext cx="4065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PROPOSAL</a:t>
            </a:r>
            <a:endParaRPr/>
          </a:p>
        </p:txBody>
      </p:sp>
      <p:sp>
        <p:nvSpPr>
          <p:cNvPr id="3763" name="Google Shape;3763;g1a1f2a8987e_0_4617">
            <a:hlinkClick/>
          </p:cNvPr>
          <p:cNvSpPr txBox="1"/>
          <p:nvPr>
            <p:ph idx="5" type="subTitle"/>
          </p:nvPr>
        </p:nvSpPr>
        <p:spPr>
          <a:xfrm>
            <a:off x="6704085" y="174350"/>
            <a:ext cx="1788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3764" name="Google Shape;3764;g1a1f2a8987e_0_4617"/>
          <p:cNvSpPr/>
          <p:nvPr/>
        </p:nvSpPr>
        <p:spPr>
          <a:xfrm>
            <a:off x="6871816" y="1975265"/>
            <a:ext cx="2251256" cy="13325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02</a:t>
            </a:r>
          </a:p>
        </p:txBody>
      </p:sp>
      <p:grpSp>
        <p:nvGrpSpPr>
          <p:cNvPr id="3765" name="Google Shape;3765;g1a1f2a8987e_0_4617"/>
          <p:cNvGrpSpPr/>
          <p:nvPr/>
        </p:nvGrpSpPr>
        <p:grpSpPr>
          <a:xfrm>
            <a:off x="10168609" y="1675213"/>
            <a:ext cx="938202" cy="670009"/>
            <a:chOff x="3470151" y="1675213"/>
            <a:chExt cx="703669" cy="670009"/>
          </a:xfrm>
        </p:grpSpPr>
        <p:sp>
          <p:nvSpPr>
            <p:cNvPr id="3766" name="Google Shape;3766;g1a1f2a8987e_0_4617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g1a1f2a8987e_0_4617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8" name="Google Shape;3768;g1a1f2a8987e_0_4617"/>
          <p:cNvGrpSpPr/>
          <p:nvPr/>
        </p:nvGrpSpPr>
        <p:grpSpPr>
          <a:xfrm>
            <a:off x="561541" y="4860733"/>
            <a:ext cx="315192" cy="540421"/>
            <a:chOff x="5500550" y="2643732"/>
            <a:chExt cx="236400" cy="540421"/>
          </a:xfrm>
        </p:grpSpPr>
        <p:sp>
          <p:nvSpPr>
            <p:cNvPr id="3769" name="Google Shape;3769;g1a1f2a8987e_0_4617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g1a1f2a8987e_0_4617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1" name="Google Shape;3771;g1a1f2a8987e_0_4617"/>
          <p:cNvSpPr/>
          <p:nvPr/>
        </p:nvSpPr>
        <p:spPr>
          <a:xfrm>
            <a:off x="6238925" y="5412704"/>
            <a:ext cx="315300" cy="236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2" name="Google Shape;3772;g1a1f2a8987e_0_4617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3" name="Google Shape;3773;g1a1f2a8987e_0_4617">
            <a:hlinkClick/>
          </p:cNvPr>
          <p:cNvSpPr txBox="1"/>
          <p:nvPr>
            <p:ph idx="2" type="subTitle"/>
          </p:nvPr>
        </p:nvSpPr>
        <p:spPr>
          <a:xfrm>
            <a:off x="1646885" y="174350"/>
            <a:ext cx="1788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1a1f2a8987e_0_6047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3779" name="Google Shape;3779;g1a1f2a8987e_0_6047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780" name="Google Shape;3780;g1a1f2a8987e_0_6047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781" name="Google Shape;3781;g1a1f2a8987e_0_6047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782" name="Google Shape;3782;g1a1f2a8987e_0_6047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3783" name="Google Shape;3783;g1a1f2a8987e_0_6047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4" name="Google Shape;3784;g1a1f2a8987e_0_6047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3785" name="Google Shape;3785;g1a1f2a8987e_0_6047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g1a1f2a8987e_0_6047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7" name="Google Shape;3787;g1a1f2a8987e_0_6047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g1a1f2a8987e_0_6047"/>
          <p:cNvSpPr txBox="1"/>
          <p:nvPr>
            <p:ph idx="20" type="title"/>
          </p:nvPr>
        </p:nvSpPr>
        <p:spPr>
          <a:xfrm>
            <a:off x="243150" y="911988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 1 - to upload</a:t>
            </a:r>
            <a:endParaRPr/>
          </a:p>
        </p:txBody>
      </p:sp>
      <p:pic>
        <p:nvPicPr>
          <p:cNvPr id="3789" name="Google Shape;3789;g1a1f2a8987e_0_6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925" y="868012"/>
            <a:ext cx="6469427" cy="51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g1a1f2a8987e_0_6770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3795" name="Google Shape;3795;g1a1f2a8987e_0_6770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796" name="Google Shape;3796;g1a1f2a8987e_0_6770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797" name="Google Shape;3797;g1a1f2a8987e_0_6770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798" name="Google Shape;3798;g1a1f2a8987e_0_6770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3799" name="Google Shape;3799;g1a1f2a8987e_0_6770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0" name="Google Shape;3800;g1a1f2a8987e_0_6770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3801" name="Google Shape;3801;g1a1f2a8987e_0_6770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g1a1f2a8987e_0_6770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3" name="Google Shape;3803;g1a1f2a8987e_0_6770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g1a1f2a8987e_0_6770"/>
          <p:cNvSpPr txBox="1"/>
          <p:nvPr>
            <p:ph idx="20" type="title"/>
          </p:nvPr>
        </p:nvSpPr>
        <p:spPr>
          <a:xfrm>
            <a:off x="243150" y="911988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 2 - to modify</a:t>
            </a:r>
            <a:endParaRPr b="0"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5" name="Google Shape;3805;g1a1f2a8987e_0_6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75" y="2431375"/>
            <a:ext cx="5488200" cy="33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6" name="Google Shape;3806;g1a1f2a8987e_0_67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975" y="3658850"/>
            <a:ext cx="6529026" cy="2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0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g1a1f2a8987e_0_6791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3812" name="Google Shape;3812;g1a1f2a8987e_0_6791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813" name="Google Shape;3813;g1a1f2a8987e_0_6791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814" name="Google Shape;3814;g1a1f2a8987e_0_6791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815" name="Google Shape;3815;g1a1f2a8987e_0_6791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3816" name="Google Shape;3816;g1a1f2a8987e_0_6791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7" name="Google Shape;3817;g1a1f2a8987e_0_6791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3818" name="Google Shape;3818;g1a1f2a8987e_0_6791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g1a1f2a8987e_0_6791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0" name="Google Shape;3820;g1a1f2a8987e_0_6791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1" name="Google Shape;3821;g1a1f2a8987e_0_6791"/>
          <p:cNvSpPr txBox="1"/>
          <p:nvPr>
            <p:ph idx="20" type="title"/>
          </p:nvPr>
        </p:nvSpPr>
        <p:spPr>
          <a:xfrm>
            <a:off x="243150" y="911988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 3 - to delete</a:t>
            </a:r>
            <a:endParaRPr b="0"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2" name="Google Shape;3822;g1a1f2a8987e_0_67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50" y="2465225"/>
            <a:ext cx="4591425" cy="21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3" name="Google Shape;3823;g1a1f2a8987e_0_67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500" y="1095600"/>
            <a:ext cx="6586500" cy="48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7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8" name="Google Shape;3828;g1a1f2a8987e_0_6813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3829" name="Google Shape;3829;g1a1f2a8987e_0_6813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830" name="Google Shape;3830;g1a1f2a8987e_0_6813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831" name="Google Shape;3831;g1a1f2a8987e_0_6813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832" name="Google Shape;3832;g1a1f2a8987e_0_6813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3833" name="Google Shape;3833;g1a1f2a8987e_0_6813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4" name="Google Shape;3834;g1a1f2a8987e_0_6813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3835" name="Google Shape;3835;g1a1f2a8987e_0_6813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g1a1f2a8987e_0_6813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7" name="Google Shape;3837;g1a1f2a8987e_0_6813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g1a1f2a8987e_0_6813"/>
          <p:cNvSpPr txBox="1"/>
          <p:nvPr>
            <p:ph idx="20" type="title"/>
          </p:nvPr>
        </p:nvSpPr>
        <p:spPr>
          <a:xfrm>
            <a:off x="243150" y="911988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 4 - to search</a:t>
            </a:r>
            <a:endParaRPr b="0"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9" name="Google Shape;3839;g1a1f2a8987e_0_6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9025"/>
            <a:ext cx="12192000" cy="44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g1a1f2a8987e_0_6834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3845" name="Google Shape;3845;g1a1f2a8987e_0_6834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846" name="Google Shape;3846;g1a1f2a8987e_0_6834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847" name="Google Shape;3847;g1a1f2a8987e_0_6834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848" name="Google Shape;3848;g1a1f2a8987e_0_6834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3849" name="Google Shape;3849;g1a1f2a8987e_0_6834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0" name="Google Shape;3850;g1a1f2a8987e_0_6834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3851" name="Google Shape;3851;g1a1f2a8987e_0_6834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g1a1f2a8987e_0_6834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3" name="Google Shape;3853;g1a1f2a8987e_0_6834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4" name="Google Shape;3854;g1a1f2a8987e_0_6834"/>
          <p:cNvSpPr txBox="1"/>
          <p:nvPr>
            <p:ph idx="20" type="title"/>
          </p:nvPr>
        </p:nvSpPr>
        <p:spPr>
          <a:xfrm>
            <a:off x="205800" y="878388"/>
            <a:ext cx="11780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 5 - to update information on time (using triggers)</a:t>
            </a:r>
            <a:endParaRPr b="0"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5" name="Google Shape;3855;g1a1f2a8987e_0_68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00" y="1464025"/>
            <a:ext cx="9556149" cy="46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1a1f2a8987e_0_7004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3861" name="Google Shape;3861;g1a1f2a8987e_0_7004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862" name="Google Shape;3862;g1a1f2a8987e_0_7004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863" name="Google Shape;3863;g1a1f2a8987e_0_7004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864" name="Google Shape;3864;g1a1f2a8987e_0_7004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3865" name="Google Shape;3865;g1a1f2a8987e_0_7004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6" name="Google Shape;3866;g1a1f2a8987e_0_7004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3867" name="Google Shape;3867;g1a1f2a8987e_0_7004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g1a1f2a8987e_0_7004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9" name="Google Shape;3869;g1a1f2a8987e_0_7004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0" name="Google Shape;3870;g1a1f2a8987e_0_7004"/>
          <p:cNvSpPr txBox="1"/>
          <p:nvPr>
            <p:ph idx="20" type="title"/>
          </p:nvPr>
        </p:nvSpPr>
        <p:spPr>
          <a:xfrm>
            <a:off x="205800" y="878388"/>
            <a:ext cx="11780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 5 - to update information on time (using triggers)</a:t>
            </a:r>
            <a:endParaRPr b="0"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1" name="Google Shape;3871;g1a1f2a8987e_0_7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50" y="2259025"/>
            <a:ext cx="114204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g1a1e21de8ca_0_51"/>
          <p:cNvSpPr txBox="1"/>
          <p:nvPr>
            <p:ph type="title"/>
          </p:nvPr>
        </p:nvSpPr>
        <p:spPr>
          <a:xfrm>
            <a:off x="1215677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g1a1e21de8ca_0_51"/>
          <p:cNvSpPr txBox="1"/>
          <p:nvPr>
            <p:ph idx="1" type="subTitle"/>
          </p:nvPr>
        </p:nvSpPr>
        <p:spPr>
          <a:xfrm>
            <a:off x="1215677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g1a1e21de8ca_0_51"/>
          <p:cNvSpPr txBox="1"/>
          <p:nvPr>
            <p:ph idx="2" type="title"/>
          </p:nvPr>
        </p:nvSpPr>
        <p:spPr>
          <a:xfrm>
            <a:off x="4754798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g1a1e21de8ca_0_51"/>
          <p:cNvSpPr txBox="1"/>
          <p:nvPr>
            <p:ph idx="3" type="subTitle"/>
          </p:nvPr>
        </p:nvSpPr>
        <p:spPr>
          <a:xfrm>
            <a:off x="4754798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g1a1e21de8ca_0_51"/>
          <p:cNvSpPr txBox="1"/>
          <p:nvPr>
            <p:ph idx="4" type="title"/>
          </p:nvPr>
        </p:nvSpPr>
        <p:spPr>
          <a:xfrm>
            <a:off x="1215677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g1a1e21de8ca_0_51"/>
          <p:cNvSpPr txBox="1"/>
          <p:nvPr>
            <p:ph idx="5" type="subTitle"/>
          </p:nvPr>
        </p:nvSpPr>
        <p:spPr>
          <a:xfrm>
            <a:off x="1215677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g1a1e21de8ca_0_51"/>
          <p:cNvSpPr txBox="1"/>
          <p:nvPr>
            <p:ph idx="6" type="title"/>
          </p:nvPr>
        </p:nvSpPr>
        <p:spPr>
          <a:xfrm>
            <a:off x="4754798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g1a1e21de8ca_0_51"/>
          <p:cNvSpPr txBox="1"/>
          <p:nvPr>
            <p:ph idx="7" type="subTitle"/>
          </p:nvPr>
        </p:nvSpPr>
        <p:spPr>
          <a:xfrm>
            <a:off x="4754800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g1a1e21de8ca_0_51"/>
          <p:cNvSpPr txBox="1"/>
          <p:nvPr>
            <p:ph idx="8" type="title"/>
          </p:nvPr>
        </p:nvSpPr>
        <p:spPr>
          <a:xfrm>
            <a:off x="8293923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g1a1e21de8ca_0_51"/>
          <p:cNvSpPr txBox="1"/>
          <p:nvPr>
            <p:ph idx="9" type="subTitle"/>
          </p:nvPr>
        </p:nvSpPr>
        <p:spPr>
          <a:xfrm>
            <a:off x="8293923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7" name="Google Shape;3887;g1a1e21de8ca_0_51"/>
          <p:cNvSpPr txBox="1"/>
          <p:nvPr>
            <p:ph idx="13" type="title"/>
          </p:nvPr>
        </p:nvSpPr>
        <p:spPr>
          <a:xfrm>
            <a:off x="8293923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g1a1e21de8ca_0_51"/>
          <p:cNvSpPr txBox="1"/>
          <p:nvPr>
            <p:ph idx="14" type="subTitle"/>
          </p:nvPr>
        </p:nvSpPr>
        <p:spPr>
          <a:xfrm>
            <a:off x="8293923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9" name="Google Shape;3889;g1a1e21de8ca_0_51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g1a1e21de8ca_0_51"/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1" name="Google Shape;3891;g1a1e21de8ca_0_51"/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2" name="Google Shape;3892;g1a1e21de8ca_0_51"/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3" name="Google Shape;3893;g1a1e21de8ca_0_51"/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4" name="Google Shape;3894;g1a1e21de8ca_0_51"/>
          <p:cNvSpPr txBox="1"/>
          <p:nvPr>
            <p:ph idx="20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5" name="Google Shape;3895;g1a1e21de8ca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450" y="453500"/>
            <a:ext cx="9699150" cy="5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1a1f2a8987e_0_6854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3901" name="Google Shape;3901;g1a1f2a8987e_0_6854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902" name="Google Shape;3902;g1a1f2a8987e_0_6854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903" name="Google Shape;3903;g1a1f2a8987e_0_6854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904" name="Google Shape;3904;g1a1f2a8987e_0_6854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905" name="Google Shape;3905;g1a1f2a8987e_0_6854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6" name="Google Shape;3906;g1a1f2a8987e_0_6854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3907" name="Google Shape;3907;g1a1f2a8987e_0_6854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g1a1f2a8987e_0_6854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9" name="Google Shape;3909;g1a1f2a8987e_0_6854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g1a1f2a8987e_0_6854"/>
          <p:cNvSpPr txBox="1"/>
          <p:nvPr>
            <p:ph idx="20" type="title"/>
          </p:nvPr>
        </p:nvSpPr>
        <p:spPr>
          <a:xfrm>
            <a:off x="205800" y="878407"/>
            <a:ext cx="117804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 6 - to delete invalid information on time (using triggers)</a:t>
            </a:r>
            <a:endParaRPr b="0"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1" name="Google Shape;3911;g1a1f2a8987e_0_68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150" y="1372575"/>
            <a:ext cx="6632326" cy="48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g1a1e21de8ca_0_74"/>
          <p:cNvSpPr txBox="1"/>
          <p:nvPr>
            <p:ph type="title"/>
          </p:nvPr>
        </p:nvSpPr>
        <p:spPr>
          <a:xfrm>
            <a:off x="1215677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g1a1e21de8ca_0_74"/>
          <p:cNvSpPr txBox="1"/>
          <p:nvPr>
            <p:ph idx="1" type="subTitle"/>
          </p:nvPr>
        </p:nvSpPr>
        <p:spPr>
          <a:xfrm>
            <a:off x="1215677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9" name="Google Shape;3919;g1a1e21de8ca_0_74"/>
          <p:cNvSpPr txBox="1"/>
          <p:nvPr>
            <p:ph idx="2" type="title"/>
          </p:nvPr>
        </p:nvSpPr>
        <p:spPr>
          <a:xfrm>
            <a:off x="4754798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g1a1e21de8ca_0_74"/>
          <p:cNvSpPr txBox="1"/>
          <p:nvPr>
            <p:ph idx="3" type="subTitle"/>
          </p:nvPr>
        </p:nvSpPr>
        <p:spPr>
          <a:xfrm>
            <a:off x="4754798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1" name="Google Shape;3921;g1a1e21de8ca_0_74"/>
          <p:cNvSpPr txBox="1"/>
          <p:nvPr>
            <p:ph idx="4" type="title"/>
          </p:nvPr>
        </p:nvSpPr>
        <p:spPr>
          <a:xfrm>
            <a:off x="1215677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g1a1e21de8ca_0_74"/>
          <p:cNvSpPr txBox="1"/>
          <p:nvPr>
            <p:ph idx="5" type="subTitle"/>
          </p:nvPr>
        </p:nvSpPr>
        <p:spPr>
          <a:xfrm>
            <a:off x="1215677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3" name="Google Shape;3923;g1a1e21de8ca_0_74"/>
          <p:cNvSpPr txBox="1"/>
          <p:nvPr>
            <p:ph idx="6" type="title"/>
          </p:nvPr>
        </p:nvSpPr>
        <p:spPr>
          <a:xfrm>
            <a:off x="4754798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4" name="Google Shape;3924;g1a1e21de8ca_0_74"/>
          <p:cNvSpPr txBox="1"/>
          <p:nvPr>
            <p:ph idx="7" type="subTitle"/>
          </p:nvPr>
        </p:nvSpPr>
        <p:spPr>
          <a:xfrm>
            <a:off x="4754800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g1a1e21de8ca_0_74"/>
          <p:cNvSpPr txBox="1"/>
          <p:nvPr>
            <p:ph idx="8" type="title"/>
          </p:nvPr>
        </p:nvSpPr>
        <p:spPr>
          <a:xfrm>
            <a:off x="8293923" y="25195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g1a1e21de8ca_0_74"/>
          <p:cNvSpPr txBox="1"/>
          <p:nvPr>
            <p:ph idx="9" type="subTitle"/>
          </p:nvPr>
        </p:nvSpPr>
        <p:spPr>
          <a:xfrm>
            <a:off x="8293923" y="31060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g1a1e21de8ca_0_74"/>
          <p:cNvSpPr txBox="1"/>
          <p:nvPr>
            <p:ph idx="13" type="title"/>
          </p:nvPr>
        </p:nvSpPr>
        <p:spPr>
          <a:xfrm>
            <a:off x="8293923" y="4029138"/>
            <a:ext cx="268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g1a1e21de8ca_0_74"/>
          <p:cNvSpPr txBox="1"/>
          <p:nvPr>
            <p:ph idx="14" type="subTitle"/>
          </p:nvPr>
        </p:nvSpPr>
        <p:spPr>
          <a:xfrm>
            <a:off x="8293923" y="4615663"/>
            <a:ext cx="2682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g1a1e21de8ca_0_74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g1a1e21de8ca_0_74"/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g1a1e21de8ca_0_74"/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g1a1e21de8ca_0_74"/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g1a1e21de8ca_0_74"/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g1a1e21de8ca_0_74"/>
          <p:cNvSpPr txBox="1"/>
          <p:nvPr>
            <p:ph idx="20" type="title"/>
          </p:nvPr>
        </p:nvSpPr>
        <p:spPr>
          <a:xfrm>
            <a:off x="1196000" y="1257575"/>
            <a:ext cx="98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5" name="Google Shape;3935;g1a1e21de8ca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75" y="1496129"/>
            <a:ext cx="3586825" cy="40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6" name="Google Shape;3936;g1a1e21de8ca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129" y="1830266"/>
            <a:ext cx="5330100" cy="36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0" name="Google Shape;3640;g1a1f2a8987e_0_3905"/>
          <p:cNvPicPr preferRelativeResize="0"/>
          <p:nvPr/>
        </p:nvPicPr>
        <p:blipFill rotWithShape="1">
          <a:blip r:embed="rId3">
            <a:alphaModFix/>
          </a:blip>
          <a:srcRect b="0" l="23573" r="26966" t="0"/>
          <a:stretch/>
        </p:blipFill>
        <p:spPr>
          <a:xfrm>
            <a:off x="6773600" y="695125"/>
            <a:ext cx="5418399" cy="54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1" name="Google Shape;3641;g1a1f2a8987e_0_3905"/>
          <p:cNvSpPr txBox="1"/>
          <p:nvPr>
            <p:ph type="title"/>
          </p:nvPr>
        </p:nvSpPr>
        <p:spPr>
          <a:xfrm>
            <a:off x="1575220" y="3410193"/>
            <a:ext cx="646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642" name="Google Shape;3642;g1a1f2a8987e_0_3905">
            <a:hlinkClick action="ppaction://hlinksldjump" r:id="rId4"/>
          </p:cNvPr>
          <p:cNvSpPr txBox="1"/>
          <p:nvPr>
            <p:ph idx="3" type="subTitle"/>
          </p:nvPr>
        </p:nvSpPr>
        <p:spPr>
          <a:xfrm>
            <a:off x="1646885" y="174350"/>
            <a:ext cx="1788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ABOUT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643" name="Google Shape;3643;g1a1f2a8987e_0_3905">
            <a:hlinkClick/>
          </p:cNvPr>
          <p:cNvSpPr txBox="1"/>
          <p:nvPr>
            <p:ph idx="4" type="subTitle"/>
          </p:nvPr>
        </p:nvSpPr>
        <p:spPr>
          <a:xfrm>
            <a:off x="3332618" y="174350"/>
            <a:ext cx="1788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3644" name="Google Shape;3644;g1a1f2a8987e_0_3905">
            <a:hlinkClick/>
          </p:cNvPr>
          <p:cNvSpPr txBox="1"/>
          <p:nvPr>
            <p:ph idx="6" type="subTitle"/>
          </p:nvPr>
        </p:nvSpPr>
        <p:spPr>
          <a:xfrm>
            <a:off x="6704085" y="174350"/>
            <a:ext cx="1788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3645" name="Google Shape;3645;g1a1f2a8987e_0_3905">
            <a:hlinkClick/>
          </p:cNvPr>
          <p:cNvSpPr txBox="1"/>
          <p:nvPr>
            <p:ph idx="5" type="subTitle"/>
          </p:nvPr>
        </p:nvSpPr>
        <p:spPr>
          <a:xfrm>
            <a:off x="5018351" y="174350"/>
            <a:ext cx="1788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646" name="Google Shape;3646;g1a1f2a8987e_0_3905"/>
          <p:cNvSpPr txBox="1"/>
          <p:nvPr>
            <p:ph idx="1" type="subTitle"/>
          </p:nvPr>
        </p:nvSpPr>
        <p:spPr>
          <a:xfrm>
            <a:off x="11361611" y="6316950"/>
            <a:ext cx="4065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PROPOSAL</a:t>
            </a:r>
            <a:endParaRPr/>
          </a:p>
        </p:txBody>
      </p:sp>
      <p:sp>
        <p:nvSpPr>
          <p:cNvPr id="3647" name="Google Shape;3647;g1a1f2a8987e_0_3905"/>
          <p:cNvSpPr/>
          <p:nvPr/>
        </p:nvSpPr>
        <p:spPr>
          <a:xfrm>
            <a:off x="1329958" y="1975265"/>
            <a:ext cx="1971370" cy="13325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01</a:t>
            </a:r>
          </a:p>
        </p:txBody>
      </p:sp>
      <p:grpSp>
        <p:nvGrpSpPr>
          <p:cNvPr id="3648" name="Google Shape;3648;g1a1f2a8987e_0_3905"/>
          <p:cNvGrpSpPr/>
          <p:nvPr/>
        </p:nvGrpSpPr>
        <p:grpSpPr>
          <a:xfrm>
            <a:off x="4626752" y="1675213"/>
            <a:ext cx="938202" cy="670009"/>
            <a:chOff x="3470151" y="1675213"/>
            <a:chExt cx="703669" cy="670009"/>
          </a:xfrm>
        </p:grpSpPr>
        <p:sp>
          <p:nvSpPr>
            <p:cNvPr id="3649" name="Google Shape;3649;g1a1f2a8987e_0_3905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g1a1f2a8987e_0_3905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1" name="Google Shape;3651;g1a1f2a8987e_0_3905"/>
          <p:cNvGrpSpPr/>
          <p:nvPr/>
        </p:nvGrpSpPr>
        <p:grpSpPr>
          <a:xfrm>
            <a:off x="7333884" y="2643732"/>
            <a:ext cx="315192" cy="540421"/>
            <a:chOff x="5500550" y="2643732"/>
            <a:chExt cx="236400" cy="540421"/>
          </a:xfrm>
        </p:grpSpPr>
        <p:sp>
          <p:nvSpPr>
            <p:cNvPr id="3652" name="Google Shape;3652;g1a1f2a8987e_0_3905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g1a1f2a8987e_0_3905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4" name="Google Shape;3654;g1a1f2a8987e_0_3905"/>
          <p:cNvGrpSpPr/>
          <p:nvPr/>
        </p:nvGrpSpPr>
        <p:grpSpPr>
          <a:xfrm>
            <a:off x="6584235" y="5304561"/>
            <a:ext cx="881845" cy="656314"/>
            <a:chOff x="4938300" y="5304561"/>
            <a:chExt cx="661400" cy="656314"/>
          </a:xfrm>
        </p:grpSpPr>
        <p:sp>
          <p:nvSpPr>
            <p:cNvPr id="3655" name="Google Shape;3655;g1a1f2a8987e_0_3905"/>
            <p:cNvSpPr/>
            <p:nvPr/>
          </p:nvSpPr>
          <p:spPr>
            <a:xfrm>
              <a:off x="4938300" y="5666875"/>
              <a:ext cx="294000" cy="2940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g1a1f2a8987e_0_3905"/>
            <p:cNvSpPr/>
            <p:nvPr/>
          </p:nvSpPr>
          <p:spPr>
            <a:xfrm>
              <a:off x="5305700" y="5304561"/>
              <a:ext cx="294000" cy="2940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g1a1f2a8987e_0_3905"/>
            <p:cNvSpPr/>
            <p:nvPr/>
          </p:nvSpPr>
          <p:spPr>
            <a:xfrm>
              <a:off x="5305689" y="5666875"/>
              <a:ext cx="294000" cy="29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8" name="Google Shape;3658;g1a1f2a8987e_0_3905"/>
          <p:cNvSpPr/>
          <p:nvPr/>
        </p:nvSpPr>
        <p:spPr>
          <a:xfrm>
            <a:off x="533134" y="5176679"/>
            <a:ext cx="315300" cy="236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g1a1f2a8987e_0_3905"/>
          <p:cNvSpPr/>
          <p:nvPr/>
        </p:nvSpPr>
        <p:spPr>
          <a:xfrm rot="10800000">
            <a:off x="14412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1a1f2a8987e_0_6874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3942" name="Google Shape;3942;g1a1f2a8987e_0_6874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943" name="Google Shape;3943;g1a1f2a8987e_0_6874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944" name="Google Shape;3944;g1a1f2a8987e_0_6874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945" name="Google Shape;3945;g1a1f2a8987e_0_6874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946" name="Google Shape;3946;g1a1f2a8987e_0_6874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7" name="Google Shape;3947;g1a1f2a8987e_0_6874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3948" name="Google Shape;3948;g1a1f2a8987e_0_6874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g1a1f2a8987e_0_6874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0" name="Google Shape;3950;g1a1f2a8987e_0_6874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g1a1f2a8987e_0_6874"/>
          <p:cNvSpPr txBox="1"/>
          <p:nvPr>
            <p:ph idx="20" type="title"/>
          </p:nvPr>
        </p:nvSpPr>
        <p:spPr>
          <a:xfrm>
            <a:off x="205800" y="878407"/>
            <a:ext cx="117804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Fancy Feature 1 - use index to boost the speed of searching</a:t>
            </a:r>
            <a:endParaRPr b="0"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2" name="Google Shape;3952;g1a1f2a8987e_0_68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00" y="2586975"/>
            <a:ext cx="7938400" cy="1887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3" name="Google Shape;3953;g1a1f2a8987e_0_6874"/>
          <p:cNvGrpSpPr/>
          <p:nvPr/>
        </p:nvGrpSpPr>
        <p:grpSpPr>
          <a:xfrm>
            <a:off x="9670185" y="2229577"/>
            <a:ext cx="2316006" cy="2245360"/>
            <a:chOff x="4249973" y="1201875"/>
            <a:chExt cx="1958568" cy="1888762"/>
          </a:xfrm>
        </p:grpSpPr>
        <p:sp>
          <p:nvSpPr>
            <p:cNvPr id="3954" name="Google Shape;3954;g1a1f2a8987e_0_6874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55" name="Google Shape;3955;g1a1f2a8987e_0_6874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3956" name="Google Shape;3956;g1a1f2a8987e_0_6874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957" name="Google Shape;3957;g1a1f2a8987e_0_6874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8" name="Google Shape;3958;g1a1f2a8987e_0_6874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3959" name="Google Shape;3959;g1a1f2a8987e_0_6874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960" name="Google Shape;3960;g1a1f2a8987e_0_6874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1" name="Google Shape;3961;g1a1f2a8987e_0_6874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3962" name="Google Shape;3962;g1a1f2a8987e_0_6874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963" name="Google Shape;3963;g1a1f2a8987e_0_6874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4" name="Google Shape;3964;g1a1f2a8987e_0_6874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3965" name="Google Shape;3965;g1a1f2a8987e_0_6874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966" name="Google Shape;3966;g1a1f2a8987e_0_6874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7" name="Google Shape;3967;g1a1f2a8987e_0_6874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3968" name="Google Shape;3968;g1a1f2a8987e_0_6874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969" name="Google Shape;3969;g1a1f2a8987e_0_6874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Google Shape;3974;g1a1f2a8987e_0_6911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3975" name="Google Shape;3975;g1a1f2a8987e_0_6911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976" name="Google Shape;3976;g1a1f2a8987e_0_6911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977" name="Google Shape;3977;g1a1f2a8987e_0_6911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978" name="Google Shape;3978;g1a1f2a8987e_0_6911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979" name="Google Shape;3979;g1a1f2a8987e_0_6911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0" name="Google Shape;3980;g1a1f2a8987e_0_6911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3981" name="Google Shape;3981;g1a1f2a8987e_0_6911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g1a1f2a8987e_0_6911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3" name="Google Shape;3983;g1a1f2a8987e_0_6911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4" name="Google Shape;3984;g1a1f2a8987e_0_6911"/>
          <p:cNvSpPr txBox="1"/>
          <p:nvPr>
            <p:ph idx="20" type="title"/>
          </p:nvPr>
        </p:nvSpPr>
        <p:spPr>
          <a:xfrm>
            <a:off x="205800" y="878407"/>
            <a:ext cx="117804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Fancy Feature 2 - use view to allow authorization</a:t>
            </a:r>
            <a:endParaRPr b="0"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5" name="Google Shape;3985;g1a1f2a8987e_0_6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00" y="2586975"/>
            <a:ext cx="7938400" cy="1887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6" name="Google Shape;3986;g1a1f2a8987e_0_69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38" y="2295425"/>
            <a:ext cx="10820325" cy="27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g1a1f2a8987e_0_6948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3992" name="Google Shape;3992;g1a1f2a8987e_0_6948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993" name="Google Shape;3993;g1a1f2a8987e_0_6948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994" name="Google Shape;3994;g1a1f2a8987e_0_6948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3995" name="Google Shape;3995;g1a1f2a8987e_0_6948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996" name="Google Shape;3996;g1a1f2a8987e_0_6948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7" name="Google Shape;3997;g1a1f2a8987e_0_6948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3998" name="Google Shape;3998;g1a1f2a8987e_0_6948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g1a1f2a8987e_0_6948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0" name="Google Shape;4000;g1a1f2a8987e_0_6948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1" name="Google Shape;4001;g1a1f2a8987e_0_6948"/>
          <p:cNvSpPr txBox="1"/>
          <p:nvPr>
            <p:ph idx="20" type="title"/>
          </p:nvPr>
        </p:nvSpPr>
        <p:spPr>
          <a:xfrm>
            <a:off x="205800" y="878407"/>
            <a:ext cx="117804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Fancy feature 3 - User-Friendly Interface</a:t>
            </a:r>
            <a:endParaRPr b="0"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2" name="Google Shape;4002;g1a1f2a8987e_0_6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200" y="1568850"/>
            <a:ext cx="6918025" cy="45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1a1f2a8987e_0_6968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4008" name="Google Shape;4008;g1a1f2a8987e_0_6968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4009" name="Google Shape;4009;g1a1f2a8987e_0_6968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010" name="Google Shape;4010;g1a1f2a8987e_0_6968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4011" name="Google Shape;4011;g1a1f2a8987e_0_6968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012" name="Google Shape;4012;g1a1f2a8987e_0_6968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3" name="Google Shape;4013;g1a1f2a8987e_0_6968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4014" name="Google Shape;4014;g1a1f2a8987e_0_6968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g1a1f2a8987e_0_6968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6" name="Google Shape;4016;g1a1f2a8987e_0_6968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7" name="Google Shape;4017;g1a1f2a8987e_0_6968"/>
          <p:cNvSpPr txBox="1"/>
          <p:nvPr>
            <p:ph idx="20" type="title"/>
          </p:nvPr>
        </p:nvSpPr>
        <p:spPr>
          <a:xfrm>
            <a:off x="205800" y="878407"/>
            <a:ext cx="117804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Fancy feature 4 - Verification code sent to email</a:t>
            </a:r>
            <a:endParaRPr b="0"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g1a1f2a8987e_0_6986"/>
          <p:cNvSpPr txBox="1"/>
          <p:nvPr>
            <p:ph idx="15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4023" name="Google Shape;4023;g1a1f2a8987e_0_6986">
            <a:hlinkClick/>
          </p:cNvPr>
          <p:cNvSpPr txBox="1"/>
          <p:nvPr>
            <p:ph idx="16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4024" name="Google Shape;4024;g1a1f2a8987e_0_6986">
            <a:hlinkClick/>
          </p:cNvPr>
          <p:cNvSpPr txBox="1"/>
          <p:nvPr>
            <p:ph idx="17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Features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025" name="Google Shape;4025;g1a1f2a8987e_0_6986">
            <a:hlinkClick/>
          </p:cNvPr>
          <p:cNvSpPr txBox="1"/>
          <p:nvPr>
            <p:ph idx="18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4026" name="Google Shape;4026;g1a1f2a8987e_0_6986">
            <a:hlinkClick/>
          </p:cNvPr>
          <p:cNvSpPr txBox="1"/>
          <p:nvPr>
            <p:ph idx="19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027" name="Google Shape;4027;g1a1f2a8987e_0_6986"/>
          <p:cNvSpPr/>
          <p:nvPr/>
        </p:nvSpPr>
        <p:spPr>
          <a:xfrm rot="10800000">
            <a:off x="27055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8" name="Google Shape;4028;g1a1f2a8987e_0_6986"/>
          <p:cNvGrpSpPr/>
          <p:nvPr/>
        </p:nvGrpSpPr>
        <p:grpSpPr>
          <a:xfrm>
            <a:off x="2060197" y="1661925"/>
            <a:ext cx="670136" cy="484800"/>
            <a:chOff x="7661865" y="2281676"/>
            <a:chExt cx="576461" cy="556027"/>
          </a:xfrm>
        </p:grpSpPr>
        <p:sp>
          <p:nvSpPr>
            <p:cNvPr id="4029" name="Google Shape;4029;g1a1f2a8987e_0_6986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g1a1f2a8987e_0_6986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1" name="Google Shape;4031;g1a1f2a8987e_0_6986"/>
          <p:cNvSpPr/>
          <p:nvPr/>
        </p:nvSpPr>
        <p:spPr>
          <a:xfrm>
            <a:off x="9536734" y="1887318"/>
            <a:ext cx="3441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2" name="Google Shape;4032;g1a1f2a8987e_0_6986"/>
          <p:cNvSpPr txBox="1"/>
          <p:nvPr>
            <p:ph idx="20" type="title"/>
          </p:nvPr>
        </p:nvSpPr>
        <p:spPr>
          <a:xfrm>
            <a:off x="205800" y="878407"/>
            <a:ext cx="117804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Fancy feature 5 - User Feedback</a:t>
            </a:r>
            <a:endParaRPr b="0"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3" name="Google Shape;4033;g1a1f2a8987e_0_69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525" y="2720674"/>
            <a:ext cx="4769950" cy="21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g1a1f2a8987e_0_7777">
            <a:hlinkClick/>
          </p:cNvPr>
          <p:cNvSpPr txBox="1"/>
          <p:nvPr>
            <p:ph idx="6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4039" name="Google Shape;4039;g1a1f2a8987e_0_7777">
            <a:hlinkClick/>
          </p:cNvPr>
          <p:cNvSpPr txBox="1"/>
          <p:nvPr>
            <p:ph idx="5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4040" name="Google Shape;4040;g1a1f2a8987e_0_7777">
            <a:hlinkClick action="ppaction://hlinksldjump" r:id="rId3"/>
          </p:cNvPr>
          <p:cNvSpPr txBox="1"/>
          <p:nvPr>
            <p:ph idx="7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CONTRIBUTION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041" name="Google Shape;4041;g1a1f2a8987e_0_7777">
            <a:hlinkClick/>
          </p:cNvPr>
          <p:cNvSpPr txBox="1"/>
          <p:nvPr>
            <p:ph idx="8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042" name="Google Shape;4042;g1a1f2a8987e_0_7777"/>
          <p:cNvSpPr/>
          <p:nvPr/>
        </p:nvSpPr>
        <p:spPr>
          <a:xfrm rot="10800000">
            <a:off x="39698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3" name="Google Shape;4043;g1a1f2a8987e_0_7777"/>
          <p:cNvGrpSpPr/>
          <p:nvPr/>
        </p:nvGrpSpPr>
        <p:grpSpPr>
          <a:xfrm>
            <a:off x="935627" y="1667408"/>
            <a:ext cx="657950" cy="514425"/>
            <a:chOff x="7025787" y="2427970"/>
            <a:chExt cx="493475" cy="514425"/>
          </a:xfrm>
        </p:grpSpPr>
        <p:sp>
          <p:nvSpPr>
            <p:cNvPr id="4044" name="Google Shape;4044;g1a1f2a8987e_0_7777"/>
            <p:cNvSpPr/>
            <p:nvPr/>
          </p:nvSpPr>
          <p:spPr>
            <a:xfrm>
              <a:off x="7025787" y="2726395"/>
              <a:ext cx="216000" cy="216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g1a1f2a8987e_0_7777"/>
            <p:cNvSpPr/>
            <p:nvPr/>
          </p:nvSpPr>
          <p:spPr>
            <a:xfrm>
              <a:off x="7025787" y="2427970"/>
              <a:ext cx="216000" cy="216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g1a1f2a8987e_0_7777"/>
            <p:cNvSpPr/>
            <p:nvPr/>
          </p:nvSpPr>
          <p:spPr>
            <a:xfrm>
              <a:off x="7303262" y="2427970"/>
              <a:ext cx="216000" cy="216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7" name="Google Shape;4047;g1a1f2a8987e_0_7777"/>
          <p:cNvGrpSpPr/>
          <p:nvPr/>
        </p:nvGrpSpPr>
        <p:grpSpPr>
          <a:xfrm>
            <a:off x="9728677" y="3137326"/>
            <a:ext cx="648784" cy="583350"/>
            <a:chOff x="7751727" y="2281676"/>
            <a:chExt cx="486600" cy="583350"/>
          </a:xfrm>
        </p:grpSpPr>
        <p:sp>
          <p:nvSpPr>
            <p:cNvPr id="4048" name="Google Shape;4048;g1a1f2a8987e_0_7777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g1a1f2a8987e_0_7777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0" name="Google Shape;4050;g1a1f2a8987e_0_7777"/>
          <p:cNvSpPr/>
          <p:nvPr/>
        </p:nvSpPr>
        <p:spPr>
          <a:xfrm>
            <a:off x="1757764" y="5141241"/>
            <a:ext cx="296100" cy="222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g1a1f2a8987e_0_7777"/>
          <p:cNvSpPr/>
          <p:nvPr/>
        </p:nvSpPr>
        <p:spPr>
          <a:xfrm>
            <a:off x="10903434" y="5640454"/>
            <a:ext cx="408000" cy="306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g1a1f2a8987e_0_7777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4053" name="Google Shape;4053;g1a1f2a8987e_0_7777"/>
          <p:cNvSpPr txBox="1"/>
          <p:nvPr/>
        </p:nvSpPr>
        <p:spPr>
          <a:xfrm>
            <a:off x="1575220" y="3410193"/>
            <a:ext cx="64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5C3DA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Contribution</a:t>
            </a:r>
            <a:endParaRPr b="1" sz="6000">
              <a:solidFill>
                <a:srgbClr val="5C3DA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54" name="Google Shape;4054;g1a1f2a8987e_0_7777"/>
          <p:cNvSpPr txBox="1"/>
          <p:nvPr/>
        </p:nvSpPr>
        <p:spPr>
          <a:xfrm>
            <a:off x="1575230" y="4305949"/>
            <a:ext cx="4941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C5C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5" name="Google Shape;4055;g1a1f2a8987e_0_7777"/>
          <p:cNvSpPr/>
          <p:nvPr/>
        </p:nvSpPr>
        <p:spPr>
          <a:xfrm>
            <a:off x="1329958" y="1975265"/>
            <a:ext cx="2229352" cy="13325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5C3DA4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03</a:t>
            </a:r>
          </a:p>
        </p:txBody>
      </p:sp>
      <p:grpSp>
        <p:nvGrpSpPr>
          <p:cNvPr id="4056" name="Google Shape;4056;g1a1f2a8987e_0_7777"/>
          <p:cNvGrpSpPr/>
          <p:nvPr/>
        </p:nvGrpSpPr>
        <p:grpSpPr>
          <a:xfrm>
            <a:off x="4626752" y="1675213"/>
            <a:ext cx="938202" cy="670009"/>
            <a:chOff x="3470151" y="1675213"/>
            <a:chExt cx="703669" cy="670009"/>
          </a:xfrm>
        </p:grpSpPr>
        <p:sp>
          <p:nvSpPr>
            <p:cNvPr id="4057" name="Google Shape;4057;g1a1f2a8987e_0_7777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fmla="val 16667" name="adj"/>
              </a:avLst>
            </a:pr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g1a1f2a8987e_0_7777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59" name="Google Shape;4059;g1a1f2a8987e_0_7777"/>
          <p:cNvPicPr preferRelativeResize="0"/>
          <p:nvPr/>
        </p:nvPicPr>
        <p:blipFill rotWithShape="1">
          <a:blip r:embed="rId4">
            <a:alphaModFix/>
          </a:blip>
          <a:srcRect b="5116" l="2759" r="2749" t="5125"/>
          <a:stretch/>
        </p:blipFill>
        <p:spPr>
          <a:xfrm>
            <a:off x="6492500" y="1017236"/>
            <a:ext cx="5077601" cy="48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1a1f2a8987e_0_8516">
            <a:hlinkClick/>
          </p:cNvPr>
          <p:cNvSpPr txBox="1"/>
          <p:nvPr>
            <p:ph idx="6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4065" name="Google Shape;4065;g1a1f2a8987e_0_8516">
            <a:hlinkClick/>
          </p:cNvPr>
          <p:cNvSpPr txBox="1"/>
          <p:nvPr>
            <p:ph idx="5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4066" name="Google Shape;4066;g1a1f2a8987e_0_8516">
            <a:hlinkClick action="ppaction://hlinksldjump" r:id="rId3"/>
          </p:cNvPr>
          <p:cNvSpPr txBox="1"/>
          <p:nvPr>
            <p:ph idx="7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CONTRIBUTION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067" name="Google Shape;4067;g1a1f2a8987e_0_8516">
            <a:hlinkClick/>
          </p:cNvPr>
          <p:cNvSpPr txBox="1"/>
          <p:nvPr>
            <p:ph idx="8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068" name="Google Shape;4068;g1a1f2a8987e_0_8516"/>
          <p:cNvSpPr/>
          <p:nvPr/>
        </p:nvSpPr>
        <p:spPr>
          <a:xfrm rot="10800000">
            <a:off x="3969864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9" name="Google Shape;4069;g1a1f2a8987e_0_8516"/>
          <p:cNvGrpSpPr/>
          <p:nvPr/>
        </p:nvGrpSpPr>
        <p:grpSpPr>
          <a:xfrm>
            <a:off x="935627" y="1667408"/>
            <a:ext cx="657950" cy="514425"/>
            <a:chOff x="7025787" y="2427970"/>
            <a:chExt cx="493475" cy="514425"/>
          </a:xfrm>
        </p:grpSpPr>
        <p:sp>
          <p:nvSpPr>
            <p:cNvPr id="4070" name="Google Shape;4070;g1a1f2a8987e_0_8516"/>
            <p:cNvSpPr/>
            <p:nvPr/>
          </p:nvSpPr>
          <p:spPr>
            <a:xfrm>
              <a:off x="7025787" y="2726395"/>
              <a:ext cx="216000" cy="216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g1a1f2a8987e_0_8516"/>
            <p:cNvSpPr/>
            <p:nvPr/>
          </p:nvSpPr>
          <p:spPr>
            <a:xfrm>
              <a:off x="7025787" y="2427970"/>
              <a:ext cx="216000" cy="216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g1a1f2a8987e_0_8516"/>
            <p:cNvSpPr/>
            <p:nvPr/>
          </p:nvSpPr>
          <p:spPr>
            <a:xfrm>
              <a:off x="7303262" y="2427970"/>
              <a:ext cx="216000" cy="216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3" name="Google Shape;4073;g1a1f2a8987e_0_8516"/>
          <p:cNvGrpSpPr/>
          <p:nvPr/>
        </p:nvGrpSpPr>
        <p:grpSpPr>
          <a:xfrm>
            <a:off x="9728677" y="3137326"/>
            <a:ext cx="648784" cy="583350"/>
            <a:chOff x="7751727" y="2281676"/>
            <a:chExt cx="486600" cy="583350"/>
          </a:xfrm>
        </p:grpSpPr>
        <p:sp>
          <p:nvSpPr>
            <p:cNvPr id="4074" name="Google Shape;4074;g1a1f2a8987e_0_8516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g1a1f2a8987e_0_8516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6" name="Google Shape;4076;g1a1f2a8987e_0_8516"/>
          <p:cNvSpPr/>
          <p:nvPr/>
        </p:nvSpPr>
        <p:spPr>
          <a:xfrm>
            <a:off x="1757764" y="5141241"/>
            <a:ext cx="296100" cy="222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7" name="Google Shape;4077;g1a1f2a8987e_0_8516"/>
          <p:cNvSpPr txBox="1"/>
          <p:nvPr>
            <p:ph idx="9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grpSp>
        <p:nvGrpSpPr>
          <p:cNvPr id="4078" name="Google Shape;4078;g1a1f2a8987e_0_8516"/>
          <p:cNvGrpSpPr/>
          <p:nvPr/>
        </p:nvGrpSpPr>
        <p:grpSpPr>
          <a:xfrm>
            <a:off x="8" y="1414680"/>
            <a:ext cx="2155864" cy="2453244"/>
            <a:chOff x="606849" y="1203350"/>
            <a:chExt cx="1753876" cy="1829550"/>
          </a:xfrm>
        </p:grpSpPr>
        <p:sp>
          <p:nvSpPr>
            <p:cNvPr id="4079" name="Google Shape;4079;g1a1f2a8987e_0_8516"/>
            <p:cNvSpPr/>
            <p:nvPr/>
          </p:nvSpPr>
          <p:spPr>
            <a:xfrm>
              <a:off x="1912750" y="1382375"/>
              <a:ext cx="230100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6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g1a1f2a8987e_0_8516"/>
            <p:cNvSpPr/>
            <p:nvPr/>
          </p:nvSpPr>
          <p:spPr>
            <a:xfrm>
              <a:off x="1192125" y="2443825"/>
              <a:ext cx="1134375" cy="589075"/>
            </a:xfrm>
            <a:custGeom>
              <a:rect b="b" l="l" r="r" t="t"/>
              <a:pathLst>
                <a:path extrusionOk="0" h="23563" w="45375">
                  <a:moveTo>
                    <a:pt x="0" y="0"/>
                  </a:moveTo>
                  <a:lnTo>
                    <a:pt x="0" y="23563"/>
                  </a:lnTo>
                  <a:lnTo>
                    <a:pt x="33599" y="23563"/>
                  </a:lnTo>
                  <a:cubicBezTo>
                    <a:pt x="40100" y="23563"/>
                    <a:pt x="45375" y="18288"/>
                    <a:pt x="45375" y="11788"/>
                  </a:cubicBezTo>
                  <a:cubicBezTo>
                    <a:pt x="45375" y="5275"/>
                    <a:pt x="40100" y="0"/>
                    <a:pt x="335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1</a:t>
              </a:r>
              <a:endParaRPr sz="23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(Sep 26-Oct 2)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81" name="Google Shape;4081;g1a1f2a8987e_0_8516"/>
            <p:cNvSpPr/>
            <p:nvPr/>
          </p:nvSpPr>
          <p:spPr>
            <a:xfrm>
              <a:off x="2140450" y="1450250"/>
              <a:ext cx="150050" cy="150050"/>
            </a:xfrm>
            <a:custGeom>
              <a:rect b="b" l="l" r="r" t="t"/>
              <a:pathLst>
                <a:path extrusionOk="0" h="6002" w="6002">
                  <a:moveTo>
                    <a:pt x="3001" y="536"/>
                  </a:moveTo>
                  <a:cubicBezTo>
                    <a:pt x="4358" y="536"/>
                    <a:pt x="5465" y="1643"/>
                    <a:pt x="5465" y="3001"/>
                  </a:cubicBezTo>
                  <a:cubicBezTo>
                    <a:pt x="5465" y="4370"/>
                    <a:pt x="4358" y="5465"/>
                    <a:pt x="3001" y="5465"/>
                  </a:cubicBezTo>
                  <a:cubicBezTo>
                    <a:pt x="1643" y="5465"/>
                    <a:pt x="536" y="4370"/>
                    <a:pt x="536" y="3001"/>
                  </a:cubicBezTo>
                  <a:cubicBezTo>
                    <a:pt x="536" y="1643"/>
                    <a:pt x="1643" y="536"/>
                    <a:pt x="3001" y="536"/>
                  </a:cubicBezTo>
                  <a:close/>
                  <a:moveTo>
                    <a:pt x="3001" y="0"/>
                  </a:moveTo>
                  <a:cubicBezTo>
                    <a:pt x="1346" y="0"/>
                    <a:pt x="0" y="1346"/>
                    <a:pt x="0" y="3001"/>
                  </a:cubicBezTo>
                  <a:cubicBezTo>
                    <a:pt x="0" y="4656"/>
                    <a:pt x="1346" y="6001"/>
                    <a:pt x="3001" y="6001"/>
                  </a:cubicBezTo>
                  <a:cubicBezTo>
                    <a:pt x="4656" y="6001"/>
                    <a:pt x="6001" y="4656"/>
                    <a:pt x="6001" y="3001"/>
                  </a:cubicBezTo>
                  <a:cubicBezTo>
                    <a:pt x="6001" y="1346"/>
                    <a:pt x="4656" y="0"/>
                    <a:pt x="300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g1a1f2a8987e_0_8516"/>
            <p:cNvSpPr/>
            <p:nvPr/>
          </p:nvSpPr>
          <p:spPr>
            <a:xfrm>
              <a:off x="2070200" y="1382375"/>
              <a:ext cx="290525" cy="286075"/>
            </a:xfrm>
            <a:custGeom>
              <a:rect b="b" l="l" r="r" t="t"/>
              <a:pathLst>
                <a:path extrusionOk="0" h="11443" w="11621">
                  <a:moveTo>
                    <a:pt x="7085" y="596"/>
                  </a:moveTo>
                  <a:cubicBezTo>
                    <a:pt x="7335" y="656"/>
                    <a:pt x="7573" y="739"/>
                    <a:pt x="7799" y="834"/>
                  </a:cubicBezTo>
                  <a:lnTo>
                    <a:pt x="7799" y="929"/>
                  </a:lnTo>
                  <a:cubicBezTo>
                    <a:pt x="7751" y="1846"/>
                    <a:pt x="7728" y="2418"/>
                    <a:pt x="8049" y="2644"/>
                  </a:cubicBezTo>
                  <a:cubicBezTo>
                    <a:pt x="8144" y="2715"/>
                    <a:pt x="8263" y="2751"/>
                    <a:pt x="8406" y="2751"/>
                  </a:cubicBezTo>
                  <a:cubicBezTo>
                    <a:pt x="8752" y="2751"/>
                    <a:pt x="9252" y="2549"/>
                    <a:pt x="9776" y="2346"/>
                  </a:cubicBezTo>
                  <a:lnTo>
                    <a:pt x="9847" y="2322"/>
                  </a:lnTo>
                  <a:cubicBezTo>
                    <a:pt x="10014" y="2513"/>
                    <a:pt x="10157" y="2715"/>
                    <a:pt x="10287" y="2930"/>
                  </a:cubicBezTo>
                  <a:lnTo>
                    <a:pt x="10252" y="2977"/>
                  </a:lnTo>
                  <a:cubicBezTo>
                    <a:pt x="9668" y="3692"/>
                    <a:pt x="9311" y="4156"/>
                    <a:pt x="9430" y="4549"/>
                  </a:cubicBezTo>
                  <a:cubicBezTo>
                    <a:pt x="9549" y="4918"/>
                    <a:pt x="10097" y="5073"/>
                    <a:pt x="10978" y="5299"/>
                  </a:cubicBezTo>
                  <a:lnTo>
                    <a:pt x="11073" y="5335"/>
                  </a:lnTo>
                  <a:cubicBezTo>
                    <a:pt x="11085" y="5454"/>
                    <a:pt x="11097" y="5585"/>
                    <a:pt x="11097" y="5716"/>
                  </a:cubicBezTo>
                  <a:cubicBezTo>
                    <a:pt x="11097" y="5859"/>
                    <a:pt x="11085" y="5978"/>
                    <a:pt x="11073" y="6109"/>
                  </a:cubicBezTo>
                  <a:lnTo>
                    <a:pt x="10954" y="6144"/>
                  </a:lnTo>
                  <a:cubicBezTo>
                    <a:pt x="10085" y="6371"/>
                    <a:pt x="9549" y="6525"/>
                    <a:pt x="9430" y="6894"/>
                  </a:cubicBezTo>
                  <a:cubicBezTo>
                    <a:pt x="9311" y="7275"/>
                    <a:pt x="9656" y="7740"/>
                    <a:pt x="10252" y="8466"/>
                  </a:cubicBezTo>
                  <a:lnTo>
                    <a:pt x="10287" y="8514"/>
                  </a:lnTo>
                  <a:cubicBezTo>
                    <a:pt x="10157" y="8716"/>
                    <a:pt x="10014" y="8930"/>
                    <a:pt x="9847" y="9121"/>
                  </a:cubicBezTo>
                  <a:lnTo>
                    <a:pt x="9787" y="9097"/>
                  </a:lnTo>
                  <a:cubicBezTo>
                    <a:pt x="9264" y="8895"/>
                    <a:pt x="8763" y="8692"/>
                    <a:pt x="8406" y="8692"/>
                  </a:cubicBezTo>
                  <a:cubicBezTo>
                    <a:pt x="8263" y="8692"/>
                    <a:pt x="8144" y="8728"/>
                    <a:pt x="8049" y="8799"/>
                  </a:cubicBezTo>
                  <a:cubicBezTo>
                    <a:pt x="7728" y="9026"/>
                    <a:pt x="7751" y="9597"/>
                    <a:pt x="7799" y="10514"/>
                  </a:cubicBezTo>
                  <a:lnTo>
                    <a:pt x="7799" y="10609"/>
                  </a:lnTo>
                  <a:cubicBezTo>
                    <a:pt x="7573" y="10704"/>
                    <a:pt x="7335" y="10776"/>
                    <a:pt x="7085" y="10835"/>
                  </a:cubicBezTo>
                  <a:lnTo>
                    <a:pt x="7073" y="10812"/>
                  </a:lnTo>
                  <a:cubicBezTo>
                    <a:pt x="6561" y="10014"/>
                    <a:pt x="6227" y="9526"/>
                    <a:pt x="5811" y="9526"/>
                  </a:cubicBezTo>
                  <a:cubicBezTo>
                    <a:pt x="5406" y="9526"/>
                    <a:pt x="5073" y="10002"/>
                    <a:pt x="4572" y="10788"/>
                  </a:cubicBezTo>
                  <a:lnTo>
                    <a:pt x="4537" y="10835"/>
                  </a:lnTo>
                  <a:cubicBezTo>
                    <a:pt x="4299" y="10776"/>
                    <a:pt x="4061" y="10704"/>
                    <a:pt x="3822" y="10609"/>
                  </a:cubicBezTo>
                  <a:lnTo>
                    <a:pt x="3822" y="10526"/>
                  </a:lnTo>
                  <a:cubicBezTo>
                    <a:pt x="3882" y="9597"/>
                    <a:pt x="3894" y="9026"/>
                    <a:pt x="3584" y="8799"/>
                  </a:cubicBezTo>
                  <a:cubicBezTo>
                    <a:pt x="3489" y="8728"/>
                    <a:pt x="3370" y="8692"/>
                    <a:pt x="3215" y="8692"/>
                  </a:cubicBezTo>
                  <a:cubicBezTo>
                    <a:pt x="2870" y="8692"/>
                    <a:pt x="2370" y="8883"/>
                    <a:pt x="1846" y="9097"/>
                  </a:cubicBezTo>
                  <a:lnTo>
                    <a:pt x="1786" y="9121"/>
                  </a:lnTo>
                  <a:cubicBezTo>
                    <a:pt x="1620" y="8930"/>
                    <a:pt x="1477" y="8728"/>
                    <a:pt x="1334" y="8514"/>
                  </a:cubicBezTo>
                  <a:lnTo>
                    <a:pt x="1382" y="8454"/>
                  </a:lnTo>
                  <a:cubicBezTo>
                    <a:pt x="1965" y="7740"/>
                    <a:pt x="2322" y="7275"/>
                    <a:pt x="2191" y="6894"/>
                  </a:cubicBezTo>
                  <a:cubicBezTo>
                    <a:pt x="2072" y="6525"/>
                    <a:pt x="1536" y="6371"/>
                    <a:pt x="667" y="6144"/>
                  </a:cubicBezTo>
                  <a:lnTo>
                    <a:pt x="548" y="6109"/>
                  </a:lnTo>
                  <a:cubicBezTo>
                    <a:pt x="536" y="5978"/>
                    <a:pt x="536" y="5847"/>
                    <a:pt x="536" y="5716"/>
                  </a:cubicBezTo>
                  <a:cubicBezTo>
                    <a:pt x="536" y="5585"/>
                    <a:pt x="536" y="5454"/>
                    <a:pt x="548" y="5335"/>
                  </a:cubicBezTo>
                  <a:lnTo>
                    <a:pt x="655" y="5299"/>
                  </a:lnTo>
                  <a:cubicBezTo>
                    <a:pt x="1536" y="5073"/>
                    <a:pt x="2072" y="4918"/>
                    <a:pt x="2203" y="4537"/>
                  </a:cubicBezTo>
                  <a:cubicBezTo>
                    <a:pt x="2322" y="4156"/>
                    <a:pt x="1965" y="3704"/>
                    <a:pt x="1370" y="2977"/>
                  </a:cubicBezTo>
                  <a:lnTo>
                    <a:pt x="1334" y="2930"/>
                  </a:lnTo>
                  <a:cubicBezTo>
                    <a:pt x="1465" y="2715"/>
                    <a:pt x="1620" y="2513"/>
                    <a:pt x="1786" y="2322"/>
                  </a:cubicBezTo>
                  <a:lnTo>
                    <a:pt x="1858" y="2346"/>
                  </a:lnTo>
                  <a:cubicBezTo>
                    <a:pt x="2382" y="2549"/>
                    <a:pt x="2870" y="2751"/>
                    <a:pt x="3215" y="2751"/>
                  </a:cubicBezTo>
                  <a:cubicBezTo>
                    <a:pt x="3370" y="2751"/>
                    <a:pt x="3489" y="2715"/>
                    <a:pt x="3584" y="2644"/>
                  </a:cubicBezTo>
                  <a:cubicBezTo>
                    <a:pt x="3894" y="2418"/>
                    <a:pt x="3882" y="1834"/>
                    <a:pt x="3822" y="918"/>
                  </a:cubicBezTo>
                  <a:lnTo>
                    <a:pt x="3822" y="834"/>
                  </a:lnTo>
                  <a:cubicBezTo>
                    <a:pt x="4049" y="739"/>
                    <a:pt x="4287" y="656"/>
                    <a:pt x="4537" y="596"/>
                  </a:cubicBezTo>
                  <a:lnTo>
                    <a:pt x="4561" y="632"/>
                  </a:lnTo>
                  <a:cubicBezTo>
                    <a:pt x="5073" y="1429"/>
                    <a:pt x="5406" y="1918"/>
                    <a:pt x="5811" y="1918"/>
                  </a:cubicBezTo>
                  <a:cubicBezTo>
                    <a:pt x="6227" y="1918"/>
                    <a:pt x="6561" y="1418"/>
                    <a:pt x="7085" y="608"/>
                  </a:cubicBezTo>
                  <a:lnTo>
                    <a:pt x="7085" y="596"/>
                  </a:lnTo>
                  <a:close/>
                  <a:moveTo>
                    <a:pt x="4787" y="1"/>
                  </a:moveTo>
                  <a:lnTo>
                    <a:pt x="4608" y="36"/>
                  </a:lnTo>
                  <a:cubicBezTo>
                    <a:pt x="4203" y="120"/>
                    <a:pt x="3810" y="251"/>
                    <a:pt x="3441" y="417"/>
                  </a:cubicBezTo>
                  <a:lnTo>
                    <a:pt x="3275" y="501"/>
                  </a:lnTo>
                  <a:lnTo>
                    <a:pt x="3299" y="941"/>
                  </a:lnTo>
                  <a:cubicBezTo>
                    <a:pt x="3322" y="1370"/>
                    <a:pt x="3358" y="2084"/>
                    <a:pt x="3275" y="2203"/>
                  </a:cubicBezTo>
                  <a:cubicBezTo>
                    <a:pt x="3275" y="2203"/>
                    <a:pt x="3263" y="2215"/>
                    <a:pt x="3215" y="2215"/>
                  </a:cubicBezTo>
                  <a:cubicBezTo>
                    <a:pt x="2977" y="2215"/>
                    <a:pt x="2477" y="2025"/>
                    <a:pt x="2048" y="1846"/>
                  </a:cubicBezTo>
                  <a:lnTo>
                    <a:pt x="1632" y="1691"/>
                  </a:lnTo>
                  <a:lnTo>
                    <a:pt x="1501" y="1822"/>
                  </a:lnTo>
                  <a:cubicBezTo>
                    <a:pt x="1227" y="2144"/>
                    <a:pt x="977" y="2477"/>
                    <a:pt x="786" y="2823"/>
                  </a:cubicBezTo>
                  <a:lnTo>
                    <a:pt x="691" y="2977"/>
                  </a:lnTo>
                  <a:lnTo>
                    <a:pt x="965" y="3311"/>
                  </a:lnTo>
                  <a:cubicBezTo>
                    <a:pt x="1239" y="3656"/>
                    <a:pt x="1703" y="4216"/>
                    <a:pt x="1691" y="4370"/>
                  </a:cubicBezTo>
                  <a:cubicBezTo>
                    <a:pt x="1608" y="4501"/>
                    <a:pt x="929" y="4680"/>
                    <a:pt x="524" y="4787"/>
                  </a:cubicBezTo>
                  <a:lnTo>
                    <a:pt x="60" y="4906"/>
                  </a:lnTo>
                  <a:lnTo>
                    <a:pt x="36" y="5097"/>
                  </a:lnTo>
                  <a:cubicBezTo>
                    <a:pt x="12" y="5299"/>
                    <a:pt x="0" y="5513"/>
                    <a:pt x="0" y="5716"/>
                  </a:cubicBezTo>
                  <a:cubicBezTo>
                    <a:pt x="0" y="5930"/>
                    <a:pt x="12" y="6144"/>
                    <a:pt x="36" y="6347"/>
                  </a:cubicBezTo>
                  <a:lnTo>
                    <a:pt x="60" y="6525"/>
                  </a:lnTo>
                  <a:lnTo>
                    <a:pt x="536" y="6656"/>
                  </a:lnTo>
                  <a:cubicBezTo>
                    <a:pt x="929" y="6763"/>
                    <a:pt x="1608" y="6942"/>
                    <a:pt x="1691" y="7049"/>
                  </a:cubicBezTo>
                  <a:cubicBezTo>
                    <a:pt x="1703" y="7216"/>
                    <a:pt x="1239" y="7787"/>
                    <a:pt x="965" y="8121"/>
                  </a:cubicBezTo>
                  <a:lnTo>
                    <a:pt x="691" y="8466"/>
                  </a:lnTo>
                  <a:lnTo>
                    <a:pt x="786" y="8621"/>
                  </a:lnTo>
                  <a:cubicBezTo>
                    <a:pt x="989" y="8978"/>
                    <a:pt x="1239" y="9311"/>
                    <a:pt x="1513" y="9621"/>
                  </a:cubicBezTo>
                  <a:lnTo>
                    <a:pt x="1632" y="9752"/>
                  </a:lnTo>
                  <a:lnTo>
                    <a:pt x="2036" y="9585"/>
                  </a:lnTo>
                  <a:cubicBezTo>
                    <a:pt x="2477" y="9419"/>
                    <a:pt x="2977" y="9228"/>
                    <a:pt x="3215" y="9228"/>
                  </a:cubicBezTo>
                  <a:lnTo>
                    <a:pt x="3263" y="9228"/>
                  </a:lnTo>
                  <a:cubicBezTo>
                    <a:pt x="3358" y="9383"/>
                    <a:pt x="3322" y="10073"/>
                    <a:pt x="3299" y="10490"/>
                  </a:cubicBezTo>
                  <a:lnTo>
                    <a:pt x="3275" y="10943"/>
                  </a:lnTo>
                  <a:lnTo>
                    <a:pt x="3441" y="11026"/>
                  </a:lnTo>
                  <a:cubicBezTo>
                    <a:pt x="3822" y="11193"/>
                    <a:pt x="4215" y="11324"/>
                    <a:pt x="4608" y="11407"/>
                  </a:cubicBezTo>
                  <a:lnTo>
                    <a:pt x="4787" y="11443"/>
                  </a:lnTo>
                  <a:lnTo>
                    <a:pt x="5025" y="11074"/>
                  </a:lnTo>
                  <a:cubicBezTo>
                    <a:pt x="5251" y="10704"/>
                    <a:pt x="5656" y="10097"/>
                    <a:pt x="5811" y="10050"/>
                  </a:cubicBezTo>
                  <a:cubicBezTo>
                    <a:pt x="5977" y="10097"/>
                    <a:pt x="6394" y="10752"/>
                    <a:pt x="6620" y="11109"/>
                  </a:cubicBezTo>
                  <a:lnTo>
                    <a:pt x="6847" y="11443"/>
                  </a:lnTo>
                  <a:lnTo>
                    <a:pt x="7025" y="11407"/>
                  </a:lnTo>
                  <a:cubicBezTo>
                    <a:pt x="7418" y="11324"/>
                    <a:pt x="7811" y="11193"/>
                    <a:pt x="8192" y="11026"/>
                  </a:cubicBezTo>
                  <a:lnTo>
                    <a:pt x="8359" y="10954"/>
                  </a:lnTo>
                  <a:lnTo>
                    <a:pt x="8335" y="10490"/>
                  </a:lnTo>
                  <a:cubicBezTo>
                    <a:pt x="8311" y="10062"/>
                    <a:pt x="8263" y="9359"/>
                    <a:pt x="8359" y="9228"/>
                  </a:cubicBezTo>
                  <a:lnTo>
                    <a:pt x="8406" y="9228"/>
                  </a:lnTo>
                  <a:cubicBezTo>
                    <a:pt x="8656" y="9228"/>
                    <a:pt x="9156" y="9419"/>
                    <a:pt x="9597" y="9597"/>
                  </a:cubicBezTo>
                  <a:lnTo>
                    <a:pt x="10002" y="9752"/>
                  </a:lnTo>
                  <a:lnTo>
                    <a:pt x="10121" y="9621"/>
                  </a:lnTo>
                  <a:cubicBezTo>
                    <a:pt x="10407" y="9300"/>
                    <a:pt x="10645" y="8966"/>
                    <a:pt x="10847" y="8621"/>
                  </a:cubicBezTo>
                  <a:lnTo>
                    <a:pt x="10942" y="8466"/>
                  </a:lnTo>
                  <a:lnTo>
                    <a:pt x="10668" y="8121"/>
                  </a:lnTo>
                  <a:cubicBezTo>
                    <a:pt x="10383" y="7787"/>
                    <a:pt x="9930" y="7216"/>
                    <a:pt x="9930" y="7073"/>
                  </a:cubicBezTo>
                  <a:cubicBezTo>
                    <a:pt x="10026" y="6942"/>
                    <a:pt x="10692" y="6763"/>
                    <a:pt x="11097" y="6656"/>
                  </a:cubicBezTo>
                  <a:lnTo>
                    <a:pt x="11573" y="6525"/>
                  </a:lnTo>
                  <a:lnTo>
                    <a:pt x="11597" y="6347"/>
                  </a:lnTo>
                  <a:cubicBezTo>
                    <a:pt x="11609" y="6144"/>
                    <a:pt x="11621" y="5942"/>
                    <a:pt x="11621" y="5716"/>
                  </a:cubicBezTo>
                  <a:cubicBezTo>
                    <a:pt x="11621" y="5501"/>
                    <a:pt x="11609" y="5299"/>
                    <a:pt x="11597" y="5097"/>
                  </a:cubicBezTo>
                  <a:lnTo>
                    <a:pt x="11573" y="4906"/>
                  </a:lnTo>
                  <a:lnTo>
                    <a:pt x="11109" y="4787"/>
                  </a:lnTo>
                  <a:cubicBezTo>
                    <a:pt x="10704" y="4680"/>
                    <a:pt x="10026" y="4501"/>
                    <a:pt x="9942" y="4394"/>
                  </a:cubicBezTo>
                  <a:cubicBezTo>
                    <a:pt x="9930" y="4216"/>
                    <a:pt x="10395" y="3644"/>
                    <a:pt x="10668" y="3311"/>
                  </a:cubicBezTo>
                  <a:lnTo>
                    <a:pt x="10942" y="2977"/>
                  </a:lnTo>
                  <a:lnTo>
                    <a:pt x="10847" y="2823"/>
                  </a:lnTo>
                  <a:cubicBezTo>
                    <a:pt x="10645" y="2477"/>
                    <a:pt x="10407" y="2144"/>
                    <a:pt x="10121" y="1822"/>
                  </a:cubicBezTo>
                  <a:lnTo>
                    <a:pt x="10002" y="1691"/>
                  </a:lnTo>
                  <a:lnTo>
                    <a:pt x="9585" y="1846"/>
                  </a:lnTo>
                  <a:cubicBezTo>
                    <a:pt x="9144" y="2025"/>
                    <a:pt x="8656" y="2215"/>
                    <a:pt x="8406" y="2215"/>
                  </a:cubicBezTo>
                  <a:lnTo>
                    <a:pt x="8371" y="2215"/>
                  </a:lnTo>
                  <a:cubicBezTo>
                    <a:pt x="8263" y="2061"/>
                    <a:pt x="8311" y="1370"/>
                    <a:pt x="8335" y="953"/>
                  </a:cubicBezTo>
                  <a:lnTo>
                    <a:pt x="8359" y="489"/>
                  </a:lnTo>
                  <a:lnTo>
                    <a:pt x="8192" y="417"/>
                  </a:lnTo>
                  <a:cubicBezTo>
                    <a:pt x="7811" y="251"/>
                    <a:pt x="7418" y="120"/>
                    <a:pt x="7025" y="36"/>
                  </a:cubicBezTo>
                  <a:lnTo>
                    <a:pt x="6847" y="1"/>
                  </a:lnTo>
                  <a:lnTo>
                    <a:pt x="6632" y="322"/>
                  </a:lnTo>
                  <a:cubicBezTo>
                    <a:pt x="6406" y="679"/>
                    <a:pt x="5977" y="1346"/>
                    <a:pt x="5823" y="1382"/>
                  </a:cubicBezTo>
                  <a:cubicBezTo>
                    <a:pt x="5644" y="1346"/>
                    <a:pt x="5251" y="715"/>
                    <a:pt x="5013" y="346"/>
                  </a:cubicBezTo>
                  <a:lnTo>
                    <a:pt x="478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g1a1f2a8987e_0_8516"/>
            <p:cNvSpPr txBox="1"/>
            <p:nvPr/>
          </p:nvSpPr>
          <p:spPr>
            <a:xfrm>
              <a:off x="606849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Generate report</a:t>
              </a:r>
              <a:endPara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4" name="Google Shape;4084;g1a1f2a8987e_0_8516"/>
            <p:cNvSpPr txBox="1"/>
            <p:nvPr/>
          </p:nvSpPr>
          <p:spPr>
            <a:xfrm>
              <a:off x="6068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Milestone 0</a:t>
              </a:r>
              <a:endParaRPr sz="23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085" name="Google Shape;4085;g1a1f2a8987e_0_8516"/>
          <p:cNvGrpSpPr/>
          <p:nvPr/>
        </p:nvGrpSpPr>
        <p:grpSpPr>
          <a:xfrm>
            <a:off x="2917882" y="1414680"/>
            <a:ext cx="2194307" cy="2453244"/>
            <a:chOff x="2980649" y="1203350"/>
            <a:chExt cx="1785151" cy="1829550"/>
          </a:xfrm>
        </p:grpSpPr>
        <p:sp>
          <p:nvSpPr>
            <p:cNvPr id="4086" name="Google Shape;4086;g1a1f2a8987e_0_8516"/>
            <p:cNvSpPr/>
            <p:nvPr/>
          </p:nvSpPr>
          <p:spPr>
            <a:xfrm>
              <a:off x="4286550" y="1382375"/>
              <a:ext cx="230100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7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g1a1f2a8987e_0_8516"/>
            <p:cNvSpPr/>
            <p:nvPr/>
          </p:nvSpPr>
          <p:spPr>
            <a:xfrm>
              <a:off x="3460550" y="2443825"/>
              <a:ext cx="1240050" cy="589075"/>
            </a:xfrm>
            <a:custGeom>
              <a:rect b="b" l="l" r="r" t="t"/>
              <a:pathLst>
                <a:path extrusionOk="0" h="23563" w="49602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4</a:t>
              </a:r>
              <a:endParaRPr sz="23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(Oct 17-23)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88" name="Google Shape;4088;g1a1f2a8987e_0_8516"/>
            <p:cNvSpPr/>
            <p:nvPr/>
          </p:nvSpPr>
          <p:spPr>
            <a:xfrm>
              <a:off x="4460675" y="1496375"/>
              <a:ext cx="89325" cy="171175"/>
            </a:xfrm>
            <a:custGeom>
              <a:rect b="b" l="l" r="r" t="t"/>
              <a:pathLst>
                <a:path extrusionOk="0" h="6847" w="3573">
                  <a:moveTo>
                    <a:pt x="2977" y="739"/>
                  </a:moveTo>
                  <a:lnTo>
                    <a:pt x="2977" y="6252"/>
                  </a:lnTo>
                  <a:lnTo>
                    <a:pt x="596" y="6252"/>
                  </a:lnTo>
                  <a:lnTo>
                    <a:pt x="596" y="739"/>
                  </a:lnTo>
                  <a:close/>
                  <a:moveTo>
                    <a:pt x="1" y="1"/>
                  </a:moveTo>
                  <a:lnTo>
                    <a:pt x="1" y="6847"/>
                  </a:lnTo>
                  <a:lnTo>
                    <a:pt x="3572" y="684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g1a1f2a8987e_0_8516"/>
            <p:cNvSpPr/>
            <p:nvPr/>
          </p:nvSpPr>
          <p:spPr>
            <a:xfrm>
              <a:off x="4564850" y="1436850"/>
              <a:ext cx="92900" cy="230700"/>
            </a:xfrm>
            <a:custGeom>
              <a:rect b="b" l="l" r="r" t="t"/>
              <a:pathLst>
                <a:path extrusionOk="0" h="9228" w="3716">
                  <a:moveTo>
                    <a:pt x="3120" y="596"/>
                  </a:moveTo>
                  <a:lnTo>
                    <a:pt x="3120" y="8633"/>
                  </a:lnTo>
                  <a:lnTo>
                    <a:pt x="596" y="8633"/>
                  </a:lnTo>
                  <a:lnTo>
                    <a:pt x="596" y="596"/>
                  </a:lnTo>
                  <a:close/>
                  <a:moveTo>
                    <a:pt x="1" y="1"/>
                  </a:moveTo>
                  <a:lnTo>
                    <a:pt x="1" y="9228"/>
                  </a:lnTo>
                  <a:lnTo>
                    <a:pt x="3716" y="9228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g1a1f2a8987e_0_8516"/>
            <p:cNvSpPr/>
            <p:nvPr/>
          </p:nvSpPr>
          <p:spPr>
            <a:xfrm>
              <a:off x="4672600" y="1380900"/>
              <a:ext cx="93200" cy="286650"/>
            </a:xfrm>
            <a:custGeom>
              <a:rect b="b" l="l" r="r" t="t"/>
              <a:pathLst>
                <a:path extrusionOk="0" h="11466" w="3728">
                  <a:moveTo>
                    <a:pt x="3132" y="596"/>
                  </a:moveTo>
                  <a:lnTo>
                    <a:pt x="3132" y="10871"/>
                  </a:lnTo>
                  <a:lnTo>
                    <a:pt x="596" y="10871"/>
                  </a:lnTo>
                  <a:lnTo>
                    <a:pt x="596" y="596"/>
                  </a:lnTo>
                  <a:close/>
                  <a:moveTo>
                    <a:pt x="1" y="0"/>
                  </a:moveTo>
                  <a:lnTo>
                    <a:pt x="1" y="11466"/>
                  </a:lnTo>
                  <a:lnTo>
                    <a:pt x="3727" y="1146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g1a1f2a8987e_0_8516"/>
            <p:cNvSpPr txBox="1"/>
            <p:nvPr/>
          </p:nvSpPr>
          <p:spPr>
            <a:xfrm>
              <a:off x="2980649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Generate report</a:t>
              </a:r>
              <a:endPara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2" name="Google Shape;4092;g1a1f2a8987e_0_8516"/>
            <p:cNvSpPr txBox="1"/>
            <p:nvPr/>
          </p:nvSpPr>
          <p:spPr>
            <a:xfrm>
              <a:off x="29806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Milestone 1</a:t>
              </a:r>
              <a:endParaRPr sz="23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093" name="Google Shape;4093;g1a1f2a8987e_0_8516"/>
          <p:cNvGrpSpPr/>
          <p:nvPr/>
        </p:nvGrpSpPr>
        <p:grpSpPr>
          <a:xfrm>
            <a:off x="5835789" y="1414680"/>
            <a:ext cx="2191725" cy="2453244"/>
            <a:chOff x="5354475" y="1203350"/>
            <a:chExt cx="1783050" cy="1829550"/>
          </a:xfrm>
        </p:grpSpPr>
        <p:sp>
          <p:nvSpPr>
            <p:cNvPr id="4094" name="Google Shape;4094;g1a1f2a8987e_0_8516"/>
            <p:cNvSpPr/>
            <p:nvPr/>
          </p:nvSpPr>
          <p:spPr>
            <a:xfrm>
              <a:off x="6657075" y="1382375"/>
              <a:ext cx="230425" cy="1119800"/>
            </a:xfrm>
            <a:custGeom>
              <a:rect b="b" l="l" r="r" t="t"/>
              <a:pathLst>
                <a:path extrusionOk="0" h="44792" w="9217">
                  <a:moveTo>
                    <a:pt x="1" y="1"/>
                  </a:moveTo>
                  <a:lnTo>
                    <a:pt x="1" y="33291"/>
                  </a:lnTo>
                  <a:cubicBezTo>
                    <a:pt x="1" y="38244"/>
                    <a:pt x="2823" y="42649"/>
                    <a:pt x="7097" y="44792"/>
                  </a:cubicBezTo>
                  <a:lnTo>
                    <a:pt x="9216" y="44792"/>
                  </a:lnTo>
                  <a:lnTo>
                    <a:pt x="9216" y="43328"/>
                  </a:lnTo>
                  <a:cubicBezTo>
                    <a:pt x="5025" y="41804"/>
                    <a:pt x="2192" y="37827"/>
                    <a:pt x="2192" y="332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g1a1f2a8987e_0_8516"/>
            <p:cNvSpPr/>
            <p:nvPr/>
          </p:nvSpPr>
          <p:spPr>
            <a:xfrm>
              <a:off x="5831075" y="2443825"/>
              <a:ext cx="1240375" cy="589075"/>
            </a:xfrm>
            <a:custGeom>
              <a:rect b="b" l="l" r="r" t="t"/>
              <a:pathLst>
                <a:path extrusionOk="0" h="23563" w="49615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8</a:t>
              </a:r>
              <a:endParaRPr sz="23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(Nov 14-20)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96" name="Google Shape;4096;g1a1f2a8987e_0_8516"/>
            <p:cNvSpPr/>
            <p:nvPr/>
          </p:nvSpPr>
          <p:spPr>
            <a:xfrm>
              <a:off x="6915750" y="1412900"/>
              <a:ext cx="145875" cy="82925"/>
            </a:xfrm>
            <a:custGeom>
              <a:rect b="b" l="l" r="r" t="t"/>
              <a:pathLst>
                <a:path extrusionOk="0" h="3317" w="5835">
                  <a:moveTo>
                    <a:pt x="2971" y="0"/>
                  </a:moveTo>
                  <a:cubicBezTo>
                    <a:pt x="2233" y="0"/>
                    <a:pt x="1495" y="280"/>
                    <a:pt x="929" y="840"/>
                  </a:cubicBezTo>
                  <a:cubicBezTo>
                    <a:pt x="262" y="1518"/>
                    <a:pt x="0" y="2447"/>
                    <a:pt x="131" y="3316"/>
                  </a:cubicBezTo>
                  <a:lnTo>
                    <a:pt x="739" y="3256"/>
                  </a:lnTo>
                  <a:cubicBezTo>
                    <a:pt x="619" y="2554"/>
                    <a:pt x="822" y="1816"/>
                    <a:pt x="1370" y="1280"/>
                  </a:cubicBezTo>
                  <a:cubicBezTo>
                    <a:pt x="1810" y="834"/>
                    <a:pt x="2391" y="610"/>
                    <a:pt x="2971" y="610"/>
                  </a:cubicBezTo>
                  <a:cubicBezTo>
                    <a:pt x="3551" y="610"/>
                    <a:pt x="4132" y="834"/>
                    <a:pt x="4572" y="1280"/>
                  </a:cubicBezTo>
                  <a:cubicBezTo>
                    <a:pt x="5001" y="1709"/>
                    <a:pt x="5215" y="2256"/>
                    <a:pt x="5239" y="2828"/>
                  </a:cubicBezTo>
                  <a:lnTo>
                    <a:pt x="5834" y="2768"/>
                  </a:lnTo>
                  <a:cubicBezTo>
                    <a:pt x="5811" y="2066"/>
                    <a:pt x="5537" y="1375"/>
                    <a:pt x="5013" y="840"/>
                  </a:cubicBezTo>
                  <a:cubicBezTo>
                    <a:pt x="4447" y="280"/>
                    <a:pt x="3709" y="0"/>
                    <a:pt x="29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g1a1f2a8987e_0_8516"/>
            <p:cNvSpPr/>
            <p:nvPr/>
          </p:nvSpPr>
          <p:spPr>
            <a:xfrm>
              <a:off x="6877350" y="1382225"/>
              <a:ext cx="260175" cy="250200"/>
            </a:xfrm>
            <a:custGeom>
              <a:rect b="b" l="l" r="r" t="t"/>
              <a:pathLst>
                <a:path extrusionOk="0" h="10008" w="10407">
                  <a:moveTo>
                    <a:pt x="4507" y="611"/>
                  </a:moveTo>
                  <a:cubicBezTo>
                    <a:pt x="5403" y="611"/>
                    <a:pt x="6299" y="953"/>
                    <a:pt x="6977" y="1638"/>
                  </a:cubicBezTo>
                  <a:cubicBezTo>
                    <a:pt x="8335" y="2995"/>
                    <a:pt x="8335" y="5222"/>
                    <a:pt x="6977" y="6579"/>
                  </a:cubicBezTo>
                  <a:cubicBezTo>
                    <a:pt x="6299" y="7258"/>
                    <a:pt x="5403" y="7597"/>
                    <a:pt x="4507" y="7597"/>
                  </a:cubicBezTo>
                  <a:cubicBezTo>
                    <a:pt x="3611" y="7597"/>
                    <a:pt x="2715" y="7258"/>
                    <a:pt x="2036" y="6579"/>
                  </a:cubicBezTo>
                  <a:cubicBezTo>
                    <a:pt x="667" y="5222"/>
                    <a:pt x="667" y="2995"/>
                    <a:pt x="2036" y="1638"/>
                  </a:cubicBezTo>
                  <a:cubicBezTo>
                    <a:pt x="2715" y="953"/>
                    <a:pt x="3611" y="611"/>
                    <a:pt x="4507" y="611"/>
                  </a:cubicBezTo>
                  <a:close/>
                  <a:moveTo>
                    <a:pt x="8299" y="7365"/>
                  </a:moveTo>
                  <a:lnTo>
                    <a:pt x="9537" y="8603"/>
                  </a:lnTo>
                  <a:lnTo>
                    <a:pt x="9002" y="9139"/>
                  </a:lnTo>
                  <a:lnTo>
                    <a:pt x="7763" y="7901"/>
                  </a:lnTo>
                  <a:lnTo>
                    <a:pt x="8299" y="7365"/>
                  </a:lnTo>
                  <a:close/>
                  <a:moveTo>
                    <a:pt x="4507" y="1"/>
                  </a:moveTo>
                  <a:cubicBezTo>
                    <a:pt x="3456" y="1"/>
                    <a:pt x="2405" y="400"/>
                    <a:pt x="1608" y="1197"/>
                  </a:cubicBezTo>
                  <a:cubicBezTo>
                    <a:pt x="0" y="2805"/>
                    <a:pt x="0" y="5412"/>
                    <a:pt x="1608" y="7008"/>
                  </a:cubicBezTo>
                  <a:cubicBezTo>
                    <a:pt x="2404" y="7811"/>
                    <a:pt x="3452" y="8210"/>
                    <a:pt x="4502" y="8210"/>
                  </a:cubicBezTo>
                  <a:cubicBezTo>
                    <a:pt x="5445" y="8210"/>
                    <a:pt x="6390" y="7888"/>
                    <a:pt x="7156" y="7246"/>
                  </a:cubicBezTo>
                  <a:lnTo>
                    <a:pt x="7358" y="7448"/>
                  </a:lnTo>
                  <a:lnTo>
                    <a:pt x="6894" y="7901"/>
                  </a:lnTo>
                  <a:lnTo>
                    <a:pt x="9002" y="10008"/>
                  </a:lnTo>
                  <a:lnTo>
                    <a:pt x="10406" y="8603"/>
                  </a:lnTo>
                  <a:lnTo>
                    <a:pt x="8299" y="6496"/>
                  </a:lnTo>
                  <a:lnTo>
                    <a:pt x="7835" y="6960"/>
                  </a:lnTo>
                  <a:lnTo>
                    <a:pt x="7644" y="6758"/>
                  </a:lnTo>
                  <a:cubicBezTo>
                    <a:pt x="9002" y="5150"/>
                    <a:pt x="8930" y="2721"/>
                    <a:pt x="7406" y="1197"/>
                  </a:cubicBezTo>
                  <a:cubicBezTo>
                    <a:pt x="6608" y="400"/>
                    <a:pt x="5558" y="1"/>
                    <a:pt x="450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g1a1f2a8987e_0_8516"/>
            <p:cNvSpPr txBox="1"/>
            <p:nvPr/>
          </p:nvSpPr>
          <p:spPr>
            <a:xfrm>
              <a:off x="5354475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Generate report</a:t>
              </a:r>
              <a:endPara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9" name="Google Shape;4099;g1a1f2a8987e_0_8516"/>
            <p:cNvSpPr txBox="1"/>
            <p:nvPr/>
          </p:nvSpPr>
          <p:spPr>
            <a:xfrm>
              <a:off x="5354475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Milestone 2</a:t>
              </a:r>
              <a:endParaRPr sz="23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100" name="Google Shape;4100;g1a1f2a8987e_0_8516"/>
          <p:cNvGrpSpPr/>
          <p:nvPr/>
        </p:nvGrpSpPr>
        <p:grpSpPr>
          <a:xfrm>
            <a:off x="1262812" y="3078033"/>
            <a:ext cx="2312325" cy="2388159"/>
            <a:chOff x="1634188" y="2443825"/>
            <a:chExt cx="1881163" cy="1781012"/>
          </a:xfrm>
        </p:grpSpPr>
        <p:sp>
          <p:nvSpPr>
            <p:cNvPr id="4101" name="Google Shape;4101;g1a1f2a8987e_0_8516"/>
            <p:cNvSpPr/>
            <p:nvPr/>
          </p:nvSpPr>
          <p:spPr>
            <a:xfrm>
              <a:off x="3035500" y="2993300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7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g1a1f2a8987e_0_8516"/>
            <p:cNvSpPr/>
            <p:nvPr/>
          </p:nvSpPr>
          <p:spPr>
            <a:xfrm>
              <a:off x="2275275" y="2443825"/>
              <a:ext cx="1240075" cy="589075"/>
            </a:xfrm>
            <a:custGeom>
              <a:rect b="b" l="l" r="r" t="t"/>
              <a:pathLst>
                <a:path extrusionOk="0" h="23563" w="49603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2-3</a:t>
              </a:r>
              <a:endParaRPr sz="23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(Oct 3-16)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03" name="Google Shape;4103;g1a1f2a8987e_0_8516"/>
            <p:cNvSpPr/>
            <p:nvPr/>
          </p:nvSpPr>
          <p:spPr>
            <a:xfrm>
              <a:off x="3219450" y="3823750"/>
              <a:ext cx="289350" cy="289650"/>
            </a:xfrm>
            <a:custGeom>
              <a:rect b="b" l="l" r="r" t="t"/>
              <a:pathLst>
                <a:path extrusionOk="0" h="11586" w="11574">
                  <a:moveTo>
                    <a:pt x="5787" y="620"/>
                  </a:moveTo>
                  <a:cubicBezTo>
                    <a:pt x="8633" y="620"/>
                    <a:pt x="10954" y="2941"/>
                    <a:pt x="10954" y="5799"/>
                  </a:cubicBezTo>
                  <a:cubicBezTo>
                    <a:pt x="10954" y="8645"/>
                    <a:pt x="8633" y="10966"/>
                    <a:pt x="5787" y="10966"/>
                  </a:cubicBezTo>
                  <a:cubicBezTo>
                    <a:pt x="2929" y="10966"/>
                    <a:pt x="608" y="8645"/>
                    <a:pt x="608" y="5799"/>
                  </a:cubicBezTo>
                  <a:cubicBezTo>
                    <a:pt x="608" y="2941"/>
                    <a:pt x="2929" y="620"/>
                    <a:pt x="5787" y="620"/>
                  </a:cubicBezTo>
                  <a:close/>
                  <a:moveTo>
                    <a:pt x="5787" y="1"/>
                  </a:moveTo>
                  <a:cubicBezTo>
                    <a:pt x="2596" y="1"/>
                    <a:pt x="1" y="2596"/>
                    <a:pt x="1" y="5799"/>
                  </a:cubicBezTo>
                  <a:cubicBezTo>
                    <a:pt x="1" y="8990"/>
                    <a:pt x="2596" y="11585"/>
                    <a:pt x="5787" y="11585"/>
                  </a:cubicBezTo>
                  <a:cubicBezTo>
                    <a:pt x="8978" y="11585"/>
                    <a:pt x="11573" y="8990"/>
                    <a:pt x="11573" y="5799"/>
                  </a:cubicBezTo>
                  <a:cubicBezTo>
                    <a:pt x="11573" y="2596"/>
                    <a:pt x="8978" y="1"/>
                    <a:pt x="578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g1a1f2a8987e_0_8516"/>
            <p:cNvSpPr/>
            <p:nvPr/>
          </p:nvSpPr>
          <p:spPr>
            <a:xfrm>
              <a:off x="3298025" y="3870175"/>
              <a:ext cx="130700" cy="208400"/>
            </a:xfrm>
            <a:custGeom>
              <a:rect b="b" l="l" r="r" t="t"/>
              <a:pathLst>
                <a:path extrusionOk="0" h="8336" w="5228">
                  <a:moveTo>
                    <a:pt x="2299" y="1227"/>
                  </a:moveTo>
                  <a:lnTo>
                    <a:pt x="2299" y="3668"/>
                  </a:lnTo>
                  <a:cubicBezTo>
                    <a:pt x="2156" y="3632"/>
                    <a:pt x="2096" y="3609"/>
                    <a:pt x="2001" y="3573"/>
                  </a:cubicBezTo>
                  <a:cubicBezTo>
                    <a:pt x="1751" y="3501"/>
                    <a:pt x="1560" y="3418"/>
                    <a:pt x="1406" y="3323"/>
                  </a:cubicBezTo>
                  <a:cubicBezTo>
                    <a:pt x="1263" y="3228"/>
                    <a:pt x="1144" y="3120"/>
                    <a:pt x="1072" y="2989"/>
                  </a:cubicBezTo>
                  <a:cubicBezTo>
                    <a:pt x="1001" y="2847"/>
                    <a:pt x="965" y="2680"/>
                    <a:pt x="965" y="2477"/>
                  </a:cubicBezTo>
                  <a:cubicBezTo>
                    <a:pt x="965" y="2085"/>
                    <a:pt x="1084" y="1775"/>
                    <a:pt x="1358" y="1549"/>
                  </a:cubicBezTo>
                  <a:cubicBezTo>
                    <a:pt x="1584" y="1370"/>
                    <a:pt x="1846" y="1263"/>
                    <a:pt x="2299" y="1227"/>
                  </a:cubicBezTo>
                  <a:close/>
                  <a:moveTo>
                    <a:pt x="2894" y="4478"/>
                  </a:moveTo>
                  <a:cubicBezTo>
                    <a:pt x="3049" y="4513"/>
                    <a:pt x="3204" y="4549"/>
                    <a:pt x="3335" y="4585"/>
                  </a:cubicBezTo>
                  <a:cubicBezTo>
                    <a:pt x="3585" y="4668"/>
                    <a:pt x="3811" y="4752"/>
                    <a:pt x="3989" y="4859"/>
                  </a:cubicBezTo>
                  <a:cubicBezTo>
                    <a:pt x="4168" y="4966"/>
                    <a:pt x="4299" y="5097"/>
                    <a:pt x="4382" y="5240"/>
                  </a:cubicBezTo>
                  <a:cubicBezTo>
                    <a:pt x="4478" y="5383"/>
                    <a:pt x="4501" y="5561"/>
                    <a:pt x="4501" y="5775"/>
                  </a:cubicBezTo>
                  <a:cubicBezTo>
                    <a:pt x="4501" y="6168"/>
                    <a:pt x="4347" y="6466"/>
                    <a:pt x="4037" y="6668"/>
                  </a:cubicBezTo>
                  <a:cubicBezTo>
                    <a:pt x="3763" y="6835"/>
                    <a:pt x="3489" y="6942"/>
                    <a:pt x="2894" y="6954"/>
                  </a:cubicBezTo>
                  <a:lnTo>
                    <a:pt x="2894" y="4478"/>
                  </a:lnTo>
                  <a:close/>
                  <a:moveTo>
                    <a:pt x="2299" y="1"/>
                  </a:moveTo>
                  <a:lnTo>
                    <a:pt x="2299" y="632"/>
                  </a:lnTo>
                  <a:cubicBezTo>
                    <a:pt x="2144" y="644"/>
                    <a:pt x="1894" y="680"/>
                    <a:pt x="1715" y="739"/>
                  </a:cubicBezTo>
                  <a:cubicBezTo>
                    <a:pt x="1418" y="823"/>
                    <a:pt x="1168" y="953"/>
                    <a:pt x="953" y="1108"/>
                  </a:cubicBezTo>
                  <a:cubicBezTo>
                    <a:pt x="727" y="1275"/>
                    <a:pt x="572" y="1489"/>
                    <a:pt x="453" y="1727"/>
                  </a:cubicBezTo>
                  <a:cubicBezTo>
                    <a:pt x="334" y="1977"/>
                    <a:pt x="275" y="2263"/>
                    <a:pt x="275" y="2573"/>
                  </a:cubicBezTo>
                  <a:cubicBezTo>
                    <a:pt x="275" y="2847"/>
                    <a:pt x="322" y="3085"/>
                    <a:pt x="417" y="3275"/>
                  </a:cubicBezTo>
                  <a:cubicBezTo>
                    <a:pt x="501" y="3466"/>
                    <a:pt x="644" y="3620"/>
                    <a:pt x="834" y="3763"/>
                  </a:cubicBezTo>
                  <a:cubicBezTo>
                    <a:pt x="1013" y="3894"/>
                    <a:pt x="1227" y="4001"/>
                    <a:pt x="1501" y="4097"/>
                  </a:cubicBezTo>
                  <a:cubicBezTo>
                    <a:pt x="1739" y="4180"/>
                    <a:pt x="2001" y="4252"/>
                    <a:pt x="2299" y="4323"/>
                  </a:cubicBezTo>
                  <a:lnTo>
                    <a:pt x="2299" y="6930"/>
                  </a:lnTo>
                  <a:cubicBezTo>
                    <a:pt x="2299" y="6918"/>
                    <a:pt x="2120" y="6907"/>
                    <a:pt x="2025" y="6883"/>
                  </a:cubicBezTo>
                  <a:cubicBezTo>
                    <a:pt x="1787" y="6835"/>
                    <a:pt x="1572" y="6776"/>
                    <a:pt x="1358" y="6680"/>
                  </a:cubicBezTo>
                  <a:cubicBezTo>
                    <a:pt x="1156" y="6597"/>
                    <a:pt x="965" y="6490"/>
                    <a:pt x="798" y="6383"/>
                  </a:cubicBezTo>
                  <a:cubicBezTo>
                    <a:pt x="620" y="6264"/>
                    <a:pt x="477" y="6145"/>
                    <a:pt x="358" y="6014"/>
                  </a:cubicBezTo>
                  <a:lnTo>
                    <a:pt x="1" y="6561"/>
                  </a:lnTo>
                  <a:cubicBezTo>
                    <a:pt x="668" y="7133"/>
                    <a:pt x="1406" y="7454"/>
                    <a:pt x="2299" y="7538"/>
                  </a:cubicBezTo>
                  <a:lnTo>
                    <a:pt x="2299" y="8335"/>
                  </a:lnTo>
                  <a:lnTo>
                    <a:pt x="2894" y="8335"/>
                  </a:lnTo>
                  <a:lnTo>
                    <a:pt x="2894" y="7550"/>
                  </a:lnTo>
                  <a:cubicBezTo>
                    <a:pt x="3192" y="7538"/>
                    <a:pt x="3489" y="7502"/>
                    <a:pt x="3739" y="7442"/>
                  </a:cubicBezTo>
                  <a:cubicBezTo>
                    <a:pt x="4037" y="7371"/>
                    <a:pt x="4311" y="7252"/>
                    <a:pt x="4525" y="7097"/>
                  </a:cubicBezTo>
                  <a:cubicBezTo>
                    <a:pt x="4751" y="6942"/>
                    <a:pt x="4930" y="6752"/>
                    <a:pt x="5049" y="6526"/>
                  </a:cubicBezTo>
                  <a:cubicBezTo>
                    <a:pt x="5168" y="6287"/>
                    <a:pt x="5228" y="6026"/>
                    <a:pt x="5228" y="5704"/>
                  </a:cubicBezTo>
                  <a:cubicBezTo>
                    <a:pt x="5228" y="5395"/>
                    <a:pt x="5180" y="5144"/>
                    <a:pt x="5073" y="4930"/>
                  </a:cubicBezTo>
                  <a:cubicBezTo>
                    <a:pt x="4966" y="4728"/>
                    <a:pt x="4811" y="4549"/>
                    <a:pt x="4597" y="4406"/>
                  </a:cubicBezTo>
                  <a:cubicBezTo>
                    <a:pt x="4394" y="4263"/>
                    <a:pt x="4120" y="4144"/>
                    <a:pt x="3823" y="4049"/>
                  </a:cubicBezTo>
                  <a:cubicBezTo>
                    <a:pt x="3561" y="3954"/>
                    <a:pt x="3335" y="3882"/>
                    <a:pt x="2894" y="3811"/>
                  </a:cubicBezTo>
                  <a:lnTo>
                    <a:pt x="2894" y="1215"/>
                  </a:lnTo>
                  <a:cubicBezTo>
                    <a:pt x="3192" y="1239"/>
                    <a:pt x="3513" y="1299"/>
                    <a:pt x="3775" y="1406"/>
                  </a:cubicBezTo>
                  <a:cubicBezTo>
                    <a:pt x="4097" y="1549"/>
                    <a:pt x="4370" y="1715"/>
                    <a:pt x="4561" y="1942"/>
                  </a:cubicBezTo>
                  <a:lnTo>
                    <a:pt x="4894" y="1394"/>
                  </a:lnTo>
                  <a:cubicBezTo>
                    <a:pt x="4608" y="1144"/>
                    <a:pt x="4263" y="953"/>
                    <a:pt x="3906" y="811"/>
                  </a:cubicBezTo>
                  <a:cubicBezTo>
                    <a:pt x="3608" y="703"/>
                    <a:pt x="3335" y="632"/>
                    <a:pt x="2894" y="62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g1a1f2a8987e_0_8516"/>
            <p:cNvSpPr txBox="1"/>
            <p:nvPr/>
          </p:nvSpPr>
          <p:spPr>
            <a:xfrm>
              <a:off x="163418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The structure of the web front-end and dataset</a:t>
              </a:r>
              <a:endPara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6" name="Google Shape;4106;g1a1f2a8987e_0_8516"/>
            <p:cNvSpPr txBox="1"/>
            <p:nvPr/>
          </p:nvSpPr>
          <p:spPr>
            <a:xfrm>
              <a:off x="16341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Basic Structure</a:t>
              </a:r>
              <a:endParaRPr sz="23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107" name="Google Shape;4107;g1a1f2a8987e_0_8516"/>
          <p:cNvGrpSpPr/>
          <p:nvPr/>
        </p:nvGrpSpPr>
        <p:grpSpPr>
          <a:xfrm>
            <a:off x="4180687" y="3078033"/>
            <a:ext cx="2362814" cy="2388159"/>
            <a:chOff x="4007988" y="2443825"/>
            <a:chExt cx="1922238" cy="1781012"/>
          </a:xfrm>
        </p:grpSpPr>
        <p:sp>
          <p:nvSpPr>
            <p:cNvPr id="4108" name="Google Shape;4108;g1a1f2a8987e_0_8516"/>
            <p:cNvSpPr/>
            <p:nvPr/>
          </p:nvSpPr>
          <p:spPr>
            <a:xfrm>
              <a:off x="5409300" y="2993300"/>
              <a:ext cx="230125" cy="1120100"/>
            </a:xfrm>
            <a:custGeom>
              <a:rect b="b" l="l" r="r" t="t"/>
              <a:pathLst>
                <a:path extrusionOk="0" h="44804" w="9205">
                  <a:moveTo>
                    <a:pt x="7097" y="0"/>
                  </a:moveTo>
                  <a:cubicBezTo>
                    <a:pt x="2811" y="2143"/>
                    <a:pt x="1" y="6549"/>
                    <a:pt x="1" y="11514"/>
                  </a:cubicBezTo>
                  <a:lnTo>
                    <a:pt x="1" y="44803"/>
                  </a:lnTo>
                  <a:lnTo>
                    <a:pt x="2180" y="44803"/>
                  </a:lnTo>
                  <a:lnTo>
                    <a:pt x="2180" y="11514"/>
                  </a:lnTo>
                  <a:cubicBezTo>
                    <a:pt x="2180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g1a1f2a8987e_0_8516"/>
            <p:cNvSpPr/>
            <p:nvPr/>
          </p:nvSpPr>
          <p:spPr>
            <a:xfrm>
              <a:off x="4645825" y="2443825"/>
              <a:ext cx="1240350" cy="589075"/>
            </a:xfrm>
            <a:custGeom>
              <a:rect b="b" l="l" r="r" t="t"/>
              <a:pathLst>
                <a:path extrusionOk="0" h="23563" w="49614">
                  <a:moveTo>
                    <a:pt x="0" y="0"/>
                  </a:moveTo>
                  <a:cubicBezTo>
                    <a:pt x="4620" y="1917"/>
                    <a:pt x="7870" y="6477"/>
                    <a:pt x="7870" y="11788"/>
                  </a:cubicBezTo>
                  <a:cubicBezTo>
                    <a:pt x="7870" y="17098"/>
                    <a:pt x="4620" y="21646"/>
                    <a:pt x="0" y="23563"/>
                  </a:cubicBezTo>
                  <a:lnTo>
                    <a:pt x="37826" y="23563"/>
                  </a:lnTo>
                  <a:cubicBezTo>
                    <a:pt x="44339" y="23563"/>
                    <a:pt x="49614" y="18288"/>
                    <a:pt x="49614" y="11788"/>
                  </a:cubicBezTo>
                  <a:cubicBezTo>
                    <a:pt x="49614" y="5275"/>
                    <a:pt x="44339" y="0"/>
                    <a:pt x="3782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5-7</a:t>
              </a:r>
              <a:endParaRPr sz="23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(Oct 24-Nov 13)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10" name="Google Shape;4110;g1a1f2a8987e_0_8516"/>
            <p:cNvSpPr/>
            <p:nvPr/>
          </p:nvSpPr>
          <p:spPr>
            <a:xfrm>
              <a:off x="5668275" y="3945200"/>
              <a:ext cx="22050" cy="22050"/>
            </a:xfrm>
            <a:custGeom>
              <a:rect b="b" l="l" r="r" t="t"/>
              <a:pathLst>
                <a:path extrusionOk="0" h="882" w="882">
                  <a:moveTo>
                    <a:pt x="441" y="0"/>
                  </a:moveTo>
                  <a:cubicBezTo>
                    <a:pt x="203" y="0"/>
                    <a:pt x="0" y="203"/>
                    <a:pt x="0" y="441"/>
                  </a:cubicBezTo>
                  <a:cubicBezTo>
                    <a:pt x="0" y="691"/>
                    <a:pt x="203" y="881"/>
                    <a:pt x="441" y="881"/>
                  </a:cubicBezTo>
                  <a:cubicBezTo>
                    <a:pt x="691" y="881"/>
                    <a:pt x="881" y="691"/>
                    <a:pt x="881" y="441"/>
                  </a:cubicBezTo>
                  <a:cubicBezTo>
                    <a:pt x="881" y="203"/>
                    <a:pt x="691" y="0"/>
                    <a:pt x="44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g1a1f2a8987e_0_8516"/>
            <p:cNvSpPr/>
            <p:nvPr/>
          </p:nvSpPr>
          <p:spPr>
            <a:xfrm>
              <a:off x="5712325" y="3945200"/>
              <a:ext cx="22350" cy="22050"/>
            </a:xfrm>
            <a:custGeom>
              <a:rect b="b" l="l" r="r" t="t"/>
              <a:pathLst>
                <a:path extrusionOk="0" h="882" w="894">
                  <a:moveTo>
                    <a:pt x="441" y="0"/>
                  </a:moveTo>
                  <a:cubicBezTo>
                    <a:pt x="203" y="0"/>
                    <a:pt x="0" y="203"/>
                    <a:pt x="0" y="441"/>
                  </a:cubicBezTo>
                  <a:cubicBezTo>
                    <a:pt x="0" y="691"/>
                    <a:pt x="203" y="881"/>
                    <a:pt x="441" y="881"/>
                  </a:cubicBezTo>
                  <a:cubicBezTo>
                    <a:pt x="691" y="881"/>
                    <a:pt x="893" y="691"/>
                    <a:pt x="893" y="441"/>
                  </a:cubicBezTo>
                  <a:cubicBezTo>
                    <a:pt x="893" y="203"/>
                    <a:pt x="691" y="0"/>
                    <a:pt x="44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g1a1f2a8987e_0_8516"/>
            <p:cNvSpPr/>
            <p:nvPr/>
          </p:nvSpPr>
          <p:spPr>
            <a:xfrm>
              <a:off x="5756675" y="3945200"/>
              <a:ext cx="22050" cy="22050"/>
            </a:xfrm>
            <a:custGeom>
              <a:rect b="b" l="l" r="r" t="t"/>
              <a:pathLst>
                <a:path extrusionOk="0" h="882" w="882">
                  <a:moveTo>
                    <a:pt x="441" y="0"/>
                  </a:moveTo>
                  <a:cubicBezTo>
                    <a:pt x="191" y="0"/>
                    <a:pt x="0" y="203"/>
                    <a:pt x="0" y="441"/>
                  </a:cubicBezTo>
                  <a:cubicBezTo>
                    <a:pt x="0" y="691"/>
                    <a:pt x="191" y="881"/>
                    <a:pt x="441" y="881"/>
                  </a:cubicBezTo>
                  <a:cubicBezTo>
                    <a:pt x="679" y="881"/>
                    <a:pt x="881" y="691"/>
                    <a:pt x="881" y="441"/>
                  </a:cubicBezTo>
                  <a:cubicBezTo>
                    <a:pt x="881" y="203"/>
                    <a:pt x="679" y="0"/>
                    <a:pt x="44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g1a1f2a8987e_0_8516"/>
            <p:cNvSpPr/>
            <p:nvPr/>
          </p:nvSpPr>
          <p:spPr>
            <a:xfrm>
              <a:off x="5800725" y="3945200"/>
              <a:ext cx="22050" cy="22050"/>
            </a:xfrm>
            <a:custGeom>
              <a:rect b="b" l="l" r="r" t="t"/>
              <a:pathLst>
                <a:path extrusionOk="0" h="882" w="882">
                  <a:moveTo>
                    <a:pt x="441" y="0"/>
                  </a:moveTo>
                  <a:cubicBezTo>
                    <a:pt x="191" y="0"/>
                    <a:pt x="1" y="203"/>
                    <a:pt x="1" y="441"/>
                  </a:cubicBezTo>
                  <a:cubicBezTo>
                    <a:pt x="1" y="691"/>
                    <a:pt x="191" y="881"/>
                    <a:pt x="441" y="881"/>
                  </a:cubicBezTo>
                  <a:cubicBezTo>
                    <a:pt x="679" y="881"/>
                    <a:pt x="882" y="691"/>
                    <a:pt x="882" y="441"/>
                  </a:cubicBezTo>
                  <a:cubicBezTo>
                    <a:pt x="882" y="203"/>
                    <a:pt x="679" y="0"/>
                    <a:pt x="44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g1a1f2a8987e_0_8516"/>
            <p:cNvSpPr/>
            <p:nvPr/>
          </p:nvSpPr>
          <p:spPr>
            <a:xfrm>
              <a:off x="5614100" y="3803225"/>
              <a:ext cx="316125" cy="324450"/>
            </a:xfrm>
            <a:custGeom>
              <a:rect b="b" l="l" r="r" t="t"/>
              <a:pathLst>
                <a:path extrusionOk="0" h="12978" w="12645">
                  <a:moveTo>
                    <a:pt x="11406" y="583"/>
                  </a:moveTo>
                  <a:cubicBezTo>
                    <a:pt x="11799" y="583"/>
                    <a:pt x="12192" y="881"/>
                    <a:pt x="12192" y="1286"/>
                  </a:cubicBezTo>
                  <a:lnTo>
                    <a:pt x="12192" y="5441"/>
                  </a:lnTo>
                  <a:lnTo>
                    <a:pt x="12204" y="5441"/>
                  </a:lnTo>
                  <a:cubicBezTo>
                    <a:pt x="12204" y="5763"/>
                    <a:pt x="12026" y="5882"/>
                    <a:pt x="12026" y="5882"/>
                  </a:cubicBezTo>
                  <a:lnTo>
                    <a:pt x="11966" y="5917"/>
                  </a:lnTo>
                  <a:cubicBezTo>
                    <a:pt x="11871" y="6025"/>
                    <a:pt x="11776" y="6132"/>
                    <a:pt x="11728" y="6156"/>
                  </a:cubicBezTo>
                  <a:lnTo>
                    <a:pt x="10418" y="7180"/>
                  </a:lnTo>
                  <a:lnTo>
                    <a:pt x="10418" y="3977"/>
                  </a:lnTo>
                  <a:cubicBezTo>
                    <a:pt x="10418" y="3274"/>
                    <a:pt x="9787" y="2667"/>
                    <a:pt x="9085" y="2667"/>
                  </a:cubicBezTo>
                  <a:lnTo>
                    <a:pt x="2822" y="2667"/>
                  </a:lnTo>
                  <a:lnTo>
                    <a:pt x="2822" y="1286"/>
                  </a:lnTo>
                  <a:cubicBezTo>
                    <a:pt x="2822" y="881"/>
                    <a:pt x="3120" y="583"/>
                    <a:pt x="3525" y="583"/>
                  </a:cubicBezTo>
                  <a:close/>
                  <a:moveTo>
                    <a:pt x="9085" y="3274"/>
                  </a:moveTo>
                  <a:cubicBezTo>
                    <a:pt x="9466" y="3274"/>
                    <a:pt x="9823" y="3596"/>
                    <a:pt x="9823" y="3977"/>
                  </a:cubicBezTo>
                  <a:lnTo>
                    <a:pt x="9823" y="8144"/>
                  </a:lnTo>
                  <a:cubicBezTo>
                    <a:pt x="9823" y="8442"/>
                    <a:pt x="9668" y="8561"/>
                    <a:pt x="9668" y="8561"/>
                  </a:cubicBezTo>
                  <a:lnTo>
                    <a:pt x="9621" y="8608"/>
                  </a:lnTo>
                  <a:cubicBezTo>
                    <a:pt x="9525" y="8704"/>
                    <a:pt x="9371" y="8823"/>
                    <a:pt x="9335" y="8846"/>
                  </a:cubicBezTo>
                  <a:lnTo>
                    <a:pt x="5358" y="11835"/>
                  </a:lnTo>
                  <a:lnTo>
                    <a:pt x="5358" y="8775"/>
                  </a:lnTo>
                  <a:lnTo>
                    <a:pt x="1203" y="8775"/>
                  </a:lnTo>
                  <a:cubicBezTo>
                    <a:pt x="810" y="8775"/>
                    <a:pt x="441" y="8525"/>
                    <a:pt x="441" y="8144"/>
                  </a:cubicBezTo>
                  <a:lnTo>
                    <a:pt x="441" y="3977"/>
                  </a:lnTo>
                  <a:cubicBezTo>
                    <a:pt x="441" y="3596"/>
                    <a:pt x="810" y="3274"/>
                    <a:pt x="1203" y="3274"/>
                  </a:cubicBezTo>
                  <a:close/>
                  <a:moveTo>
                    <a:pt x="3525" y="0"/>
                  </a:moveTo>
                  <a:cubicBezTo>
                    <a:pt x="2834" y="0"/>
                    <a:pt x="2227" y="595"/>
                    <a:pt x="2227" y="1286"/>
                  </a:cubicBezTo>
                  <a:lnTo>
                    <a:pt x="2227" y="2679"/>
                  </a:lnTo>
                  <a:lnTo>
                    <a:pt x="1203" y="2679"/>
                  </a:lnTo>
                  <a:cubicBezTo>
                    <a:pt x="500" y="2679"/>
                    <a:pt x="0" y="3274"/>
                    <a:pt x="0" y="3977"/>
                  </a:cubicBezTo>
                  <a:lnTo>
                    <a:pt x="0" y="8144"/>
                  </a:lnTo>
                  <a:cubicBezTo>
                    <a:pt x="0" y="8846"/>
                    <a:pt x="500" y="9370"/>
                    <a:pt x="1203" y="9370"/>
                  </a:cubicBezTo>
                  <a:lnTo>
                    <a:pt x="4906" y="9370"/>
                  </a:lnTo>
                  <a:lnTo>
                    <a:pt x="4906" y="12978"/>
                  </a:lnTo>
                  <a:lnTo>
                    <a:pt x="9680" y="9323"/>
                  </a:lnTo>
                  <a:cubicBezTo>
                    <a:pt x="9799" y="9251"/>
                    <a:pt x="9978" y="9085"/>
                    <a:pt x="10061" y="9001"/>
                  </a:cubicBezTo>
                  <a:cubicBezTo>
                    <a:pt x="10144" y="8918"/>
                    <a:pt x="10406" y="8656"/>
                    <a:pt x="10406" y="8144"/>
                  </a:cubicBezTo>
                  <a:lnTo>
                    <a:pt x="10406" y="7834"/>
                  </a:lnTo>
                  <a:lnTo>
                    <a:pt x="11990" y="6608"/>
                  </a:lnTo>
                  <a:cubicBezTo>
                    <a:pt x="12109" y="6537"/>
                    <a:pt x="12252" y="6370"/>
                    <a:pt x="12335" y="6287"/>
                  </a:cubicBezTo>
                  <a:cubicBezTo>
                    <a:pt x="12419" y="6203"/>
                    <a:pt x="12645" y="5953"/>
                    <a:pt x="12645" y="5441"/>
                  </a:cubicBezTo>
                  <a:lnTo>
                    <a:pt x="12645" y="1286"/>
                  </a:lnTo>
                  <a:cubicBezTo>
                    <a:pt x="12645" y="595"/>
                    <a:pt x="12097" y="0"/>
                    <a:pt x="1140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g1a1f2a8987e_0_8516"/>
            <p:cNvSpPr txBox="1"/>
            <p:nvPr/>
          </p:nvSpPr>
          <p:spPr>
            <a:xfrm>
              <a:off x="400798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The structure of database and front-end</a:t>
              </a:r>
              <a:endPara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16" name="Google Shape;4116;g1a1f2a8987e_0_8516"/>
            <p:cNvSpPr txBox="1"/>
            <p:nvPr/>
          </p:nvSpPr>
          <p:spPr>
            <a:xfrm>
              <a:off x="40079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Complicated</a:t>
              </a:r>
              <a:r>
                <a:rPr lang="en-US" sz="23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structure</a:t>
              </a:r>
              <a:endParaRPr sz="23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117" name="Google Shape;4117;g1a1f2a8987e_0_8516"/>
          <p:cNvGrpSpPr/>
          <p:nvPr/>
        </p:nvGrpSpPr>
        <p:grpSpPr>
          <a:xfrm>
            <a:off x="7094567" y="3078033"/>
            <a:ext cx="2308637" cy="2388159"/>
            <a:chOff x="6378538" y="2443825"/>
            <a:chExt cx="1878163" cy="1781012"/>
          </a:xfrm>
        </p:grpSpPr>
        <p:sp>
          <p:nvSpPr>
            <p:cNvPr id="4118" name="Google Shape;4118;g1a1f2a8987e_0_8516"/>
            <p:cNvSpPr/>
            <p:nvPr/>
          </p:nvSpPr>
          <p:spPr>
            <a:xfrm>
              <a:off x="7779850" y="2993300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6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g1a1f2a8987e_0_8516"/>
            <p:cNvSpPr/>
            <p:nvPr/>
          </p:nvSpPr>
          <p:spPr>
            <a:xfrm>
              <a:off x="7016350" y="2443825"/>
              <a:ext cx="1240350" cy="589075"/>
            </a:xfrm>
            <a:custGeom>
              <a:rect b="b" l="l" r="r" t="t"/>
              <a:pathLst>
                <a:path extrusionOk="0" h="23563" w="49614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9-10</a:t>
              </a:r>
              <a:endParaRPr sz="23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(Nov 21-Dec 1)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20" name="Google Shape;4120;g1a1f2a8987e_0_8516"/>
            <p:cNvSpPr/>
            <p:nvPr/>
          </p:nvSpPr>
          <p:spPr>
            <a:xfrm>
              <a:off x="7950700" y="3840425"/>
              <a:ext cx="282800" cy="278925"/>
            </a:xfrm>
            <a:custGeom>
              <a:rect b="b" l="l" r="r" t="t"/>
              <a:pathLst>
                <a:path extrusionOk="0" h="11157" w="11312">
                  <a:moveTo>
                    <a:pt x="9918" y="596"/>
                  </a:moveTo>
                  <a:cubicBezTo>
                    <a:pt x="10359" y="596"/>
                    <a:pt x="10716" y="941"/>
                    <a:pt x="10716" y="1381"/>
                  </a:cubicBezTo>
                  <a:lnTo>
                    <a:pt x="10716" y="6501"/>
                  </a:lnTo>
                  <a:cubicBezTo>
                    <a:pt x="10716" y="6930"/>
                    <a:pt x="10359" y="7287"/>
                    <a:pt x="9918" y="7287"/>
                  </a:cubicBezTo>
                  <a:lnTo>
                    <a:pt x="1381" y="7287"/>
                  </a:lnTo>
                  <a:cubicBezTo>
                    <a:pt x="941" y="7287"/>
                    <a:pt x="596" y="6930"/>
                    <a:pt x="596" y="6501"/>
                  </a:cubicBezTo>
                  <a:lnTo>
                    <a:pt x="596" y="1381"/>
                  </a:lnTo>
                  <a:cubicBezTo>
                    <a:pt x="596" y="941"/>
                    <a:pt x="941" y="596"/>
                    <a:pt x="1381" y="596"/>
                  </a:cubicBezTo>
                  <a:close/>
                  <a:moveTo>
                    <a:pt x="6989" y="7739"/>
                  </a:moveTo>
                  <a:lnTo>
                    <a:pt x="6989" y="9073"/>
                  </a:lnTo>
                  <a:lnTo>
                    <a:pt x="4310" y="9073"/>
                  </a:lnTo>
                  <a:lnTo>
                    <a:pt x="4310" y="7739"/>
                  </a:lnTo>
                  <a:close/>
                  <a:moveTo>
                    <a:pt x="9156" y="9668"/>
                  </a:moveTo>
                  <a:cubicBezTo>
                    <a:pt x="9490" y="9668"/>
                    <a:pt x="9823" y="9954"/>
                    <a:pt x="9823" y="10275"/>
                  </a:cubicBezTo>
                  <a:lnTo>
                    <a:pt x="9823" y="10561"/>
                  </a:lnTo>
                  <a:lnTo>
                    <a:pt x="1632" y="10561"/>
                  </a:lnTo>
                  <a:lnTo>
                    <a:pt x="1632" y="10275"/>
                  </a:lnTo>
                  <a:cubicBezTo>
                    <a:pt x="1632" y="9954"/>
                    <a:pt x="1834" y="9668"/>
                    <a:pt x="2155" y="9668"/>
                  </a:cubicBezTo>
                  <a:close/>
                  <a:moveTo>
                    <a:pt x="1393" y="0"/>
                  </a:moveTo>
                  <a:cubicBezTo>
                    <a:pt x="655" y="0"/>
                    <a:pt x="0" y="608"/>
                    <a:pt x="0" y="1358"/>
                  </a:cubicBezTo>
                  <a:lnTo>
                    <a:pt x="0" y="6430"/>
                  </a:lnTo>
                  <a:cubicBezTo>
                    <a:pt x="0" y="7168"/>
                    <a:pt x="655" y="7739"/>
                    <a:pt x="1393" y="7739"/>
                  </a:cubicBezTo>
                  <a:lnTo>
                    <a:pt x="3870" y="7739"/>
                  </a:lnTo>
                  <a:lnTo>
                    <a:pt x="3870" y="9073"/>
                  </a:lnTo>
                  <a:lnTo>
                    <a:pt x="2155" y="9073"/>
                  </a:lnTo>
                  <a:cubicBezTo>
                    <a:pt x="1512" y="9073"/>
                    <a:pt x="1036" y="9632"/>
                    <a:pt x="1036" y="10275"/>
                  </a:cubicBezTo>
                  <a:lnTo>
                    <a:pt x="1036" y="11156"/>
                  </a:lnTo>
                  <a:lnTo>
                    <a:pt x="10264" y="11156"/>
                  </a:lnTo>
                  <a:lnTo>
                    <a:pt x="10264" y="10275"/>
                  </a:lnTo>
                  <a:cubicBezTo>
                    <a:pt x="10264" y="9632"/>
                    <a:pt x="9799" y="9073"/>
                    <a:pt x="9156" y="9073"/>
                  </a:cubicBezTo>
                  <a:lnTo>
                    <a:pt x="7585" y="9073"/>
                  </a:lnTo>
                  <a:lnTo>
                    <a:pt x="7585" y="7739"/>
                  </a:lnTo>
                  <a:lnTo>
                    <a:pt x="9918" y="7739"/>
                  </a:lnTo>
                  <a:cubicBezTo>
                    <a:pt x="10668" y="7739"/>
                    <a:pt x="11311" y="7168"/>
                    <a:pt x="11311" y="6430"/>
                  </a:cubicBezTo>
                  <a:lnTo>
                    <a:pt x="11311" y="1358"/>
                  </a:lnTo>
                  <a:cubicBezTo>
                    <a:pt x="11311" y="608"/>
                    <a:pt x="10668" y="0"/>
                    <a:pt x="991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g1a1f2a8987e_0_8516"/>
            <p:cNvSpPr/>
            <p:nvPr/>
          </p:nvSpPr>
          <p:spPr>
            <a:xfrm>
              <a:off x="8025100" y="3866325"/>
              <a:ext cx="178625" cy="115500"/>
            </a:xfrm>
            <a:custGeom>
              <a:rect b="b" l="l" r="r" t="t"/>
              <a:pathLst>
                <a:path extrusionOk="0" h="4620" w="7145">
                  <a:moveTo>
                    <a:pt x="1" y="0"/>
                  </a:moveTo>
                  <a:lnTo>
                    <a:pt x="1" y="596"/>
                  </a:lnTo>
                  <a:lnTo>
                    <a:pt x="6025" y="596"/>
                  </a:lnTo>
                  <a:cubicBezTo>
                    <a:pt x="6299" y="596"/>
                    <a:pt x="6549" y="857"/>
                    <a:pt x="6549" y="1131"/>
                  </a:cubicBezTo>
                  <a:lnTo>
                    <a:pt x="6549" y="4620"/>
                  </a:lnTo>
                  <a:lnTo>
                    <a:pt x="7145" y="4620"/>
                  </a:lnTo>
                  <a:lnTo>
                    <a:pt x="7145" y="1131"/>
                  </a:lnTo>
                  <a:cubicBezTo>
                    <a:pt x="7145" y="536"/>
                    <a:pt x="6609" y="0"/>
                    <a:pt x="602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g1a1f2a8987e_0_8516"/>
            <p:cNvSpPr txBox="1"/>
            <p:nvPr/>
          </p:nvSpPr>
          <p:spPr>
            <a:xfrm>
              <a:off x="637853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Project Final Demo and Report</a:t>
              </a:r>
              <a:endPara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3" name="Google Shape;4123;g1a1f2a8987e_0_8516"/>
            <p:cNvSpPr txBox="1"/>
            <p:nvPr/>
          </p:nvSpPr>
          <p:spPr>
            <a:xfrm>
              <a:off x="637853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Final Report</a:t>
              </a:r>
              <a:endParaRPr sz="23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124" name="Google Shape;4124;g1a1f2a8987e_0_8516"/>
          <p:cNvGrpSpPr/>
          <p:nvPr/>
        </p:nvGrpSpPr>
        <p:grpSpPr>
          <a:xfrm>
            <a:off x="9678900" y="938258"/>
            <a:ext cx="2513100" cy="1519067"/>
            <a:chOff x="5428625" y="2179608"/>
            <a:chExt cx="2513100" cy="1519067"/>
          </a:xfrm>
        </p:grpSpPr>
        <p:sp>
          <p:nvSpPr>
            <p:cNvPr id="4125" name="Google Shape;4125;g1a1f2a8987e_0_8516"/>
            <p:cNvSpPr txBox="1"/>
            <p:nvPr/>
          </p:nvSpPr>
          <p:spPr>
            <a:xfrm>
              <a:off x="5428625" y="2431175"/>
              <a:ext cx="2513100" cy="12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brainstorm the structure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Y+E: create sample dataset and complete MySQL dataset structure.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C+S: complete front-end architecture and coding structure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6" name="Google Shape;4126;g1a1f2a8987e_0_8516"/>
            <p:cNvSpPr/>
            <p:nvPr/>
          </p:nvSpPr>
          <p:spPr>
            <a:xfrm>
              <a:off x="5716275" y="2179608"/>
              <a:ext cx="1236000" cy="271200"/>
            </a:xfrm>
            <a:prstGeom prst="roundRect">
              <a:avLst>
                <a:gd fmla="val 50000" name="adj"/>
              </a:avLst>
            </a:pr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2-3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27" name="Google Shape;4127;g1a1f2a8987e_0_8516"/>
          <p:cNvGrpSpPr/>
          <p:nvPr/>
        </p:nvGrpSpPr>
        <p:grpSpPr>
          <a:xfrm>
            <a:off x="9678695" y="86192"/>
            <a:ext cx="2513025" cy="716254"/>
            <a:chOff x="5613100" y="3163000"/>
            <a:chExt cx="2328600" cy="716254"/>
          </a:xfrm>
        </p:grpSpPr>
        <p:sp>
          <p:nvSpPr>
            <p:cNvPr id="4128" name="Google Shape;4128;g1a1f2a8987e_0_8516"/>
            <p:cNvSpPr txBox="1"/>
            <p:nvPr/>
          </p:nvSpPr>
          <p:spPr>
            <a:xfrm>
              <a:off x="5613100" y="3414554"/>
              <a:ext cx="23286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Everyone generates report for Milestone 0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9" name="Google Shape;4129;g1a1f2a8987e_0_8516"/>
            <p:cNvSpPr/>
            <p:nvPr/>
          </p:nvSpPr>
          <p:spPr>
            <a:xfrm>
              <a:off x="5784219" y="3163000"/>
              <a:ext cx="1236000" cy="271200"/>
            </a:xfrm>
            <a:prstGeom prst="roundRect">
              <a:avLst>
                <a:gd fmla="val 50000" name="adj"/>
              </a:avLst>
            </a:pr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30" name="Google Shape;4130;g1a1f2a8987e_0_8516"/>
          <p:cNvGrpSpPr/>
          <p:nvPr/>
        </p:nvGrpSpPr>
        <p:grpSpPr>
          <a:xfrm>
            <a:off x="9678700" y="3488023"/>
            <a:ext cx="2512800" cy="1200439"/>
            <a:chOff x="5520900" y="4146375"/>
            <a:chExt cx="2512800" cy="1200439"/>
          </a:xfrm>
        </p:grpSpPr>
        <p:sp>
          <p:nvSpPr>
            <p:cNvPr id="4131" name="Google Shape;4131;g1a1f2a8987e_0_8516"/>
            <p:cNvSpPr txBox="1"/>
            <p:nvPr/>
          </p:nvSpPr>
          <p:spPr>
            <a:xfrm>
              <a:off x="5520900" y="4379014"/>
              <a:ext cx="2512800" cy="9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C+S: production dataset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E+S: complicated structure (front-end)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C+Y: database structure (trigger)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correct the mistake for M1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2" name="Google Shape;4132;g1a1f2a8987e_0_8516"/>
            <p:cNvSpPr/>
            <p:nvPr/>
          </p:nvSpPr>
          <p:spPr>
            <a:xfrm>
              <a:off x="5716275" y="4146375"/>
              <a:ext cx="1236000" cy="271200"/>
            </a:xfrm>
            <a:prstGeom prst="roundRect">
              <a:avLst>
                <a:gd fmla="val 50000" name="adj"/>
              </a:avLst>
            </a:pr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5-7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33" name="Google Shape;4133;g1a1f2a8987e_0_8516"/>
          <p:cNvGrpSpPr/>
          <p:nvPr/>
        </p:nvGrpSpPr>
        <p:grpSpPr>
          <a:xfrm>
            <a:off x="9586350" y="2457353"/>
            <a:ext cx="2512887" cy="967947"/>
            <a:chOff x="5524171" y="4146375"/>
            <a:chExt cx="2417400" cy="967947"/>
          </a:xfrm>
        </p:grpSpPr>
        <p:sp>
          <p:nvSpPr>
            <p:cNvPr id="4134" name="Google Shape;4134;g1a1f2a8987e_0_8516"/>
            <p:cNvSpPr txBox="1"/>
            <p:nvPr/>
          </p:nvSpPr>
          <p:spPr>
            <a:xfrm>
              <a:off x="5524171" y="4397922"/>
              <a:ext cx="2417400" cy="7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C+S: front-end architecture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Y+E: back-end code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generates report for milestone 1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5" name="Google Shape;4135;g1a1f2a8987e_0_8516"/>
            <p:cNvSpPr/>
            <p:nvPr/>
          </p:nvSpPr>
          <p:spPr>
            <a:xfrm>
              <a:off x="5878084" y="4146375"/>
              <a:ext cx="1236000" cy="271200"/>
            </a:xfrm>
            <a:prstGeom prst="roundRect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36" name="Google Shape;4136;g1a1f2a8987e_0_8516"/>
          <p:cNvGrpSpPr/>
          <p:nvPr/>
        </p:nvGrpSpPr>
        <p:grpSpPr>
          <a:xfrm>
            <a:off x="9633175" y="4751189"/>
            <a:ext cx="2512747" cy="614611"/>
            <a:chOff x="5524860" y="212825"/>
            <a:chExt cx="2416800" cy="614611"/>
          </a:xfrm>
        </p:grpSpPr>
        <p:sp>
          <p:nvSpPr>
            <p:cNvPr id="4137" name="Google Shape;4137;g1a1f2a8987e_0_8516"/>
            <p:cNvSpPr txBox="1"/>
            <p:nvPr/>
          </p:nvSpPr>
          <p:spPr>
            <a:xfrm>
              <a:off x="5524860" y="471936"/>
              <a:ext cx="24168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complete more features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generates report for milestone 2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8" name="Google Shape;4138;g1a1f2a8987e_0_8516"/>
            <p:cNvSpPr/>
            <p:nvPr/>
          </p:nvSpPr>
          <p:spPr>
            <a:xfrm>
              <a:off x="5716275" y="212825"/>
              <a:ext cx="1236000" cy="271200"/>
            </a:xfrm>
            <a:prstGeom prst="roundRect">
              <a:avLst>
                <a:gd fmla="val 50000" name="adj"/>
              </a:avLst>
            </a:pr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8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39" name="Google Shape;4139;g1a1f2a8987e_0_8516"/>
          <p:cNvGrpSpPr/>
          <p:nvPr/>
        </p:nvGrpSpPr>
        <p:grpSpPr>
          <a:xfrm>
            <a:off x="9770950" y="5536027"/>
            <a:ext cx="2328600" cy="1121524"/>
            <a:chOff x="5613113" y="1196217"/>
            <a:chExt cx="2328600" cy="1121524"/>
          </a:xfrm>
        </p:grpSpPr>
        <p:sp>
          <p:nvSpPr>
            <p:cNvPr id="4140" name="Google Shape;4140;g1a1f2a8987e_0_8516"/>
            <p:cNvSpPr txBox="1"/>
            <p:nvPr/>
          </p:nvSpPr>
          <p:spPr>
            <a:xfrm>
              <a:off x="5613113" y="1447740"/>
              <a:ext cx="23286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fancy features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complete feature testing 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generate final demo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- prepare for the presentation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1" name="Google Shape;4141;g1a1f2a8987e_0_8516"/>
            <p:cNvSpPr/>
            <p:nvPr/>
          </p:nvSpPr>
          <p:spPr>
            <a:xfrm>
              <a:off x="5716275" y="1196217"/>
              <a:ext cx="1236000" cy="271200"/>
            </a:xfrm>
            <a:prstGeom prst="roundRect">
              <a:avLst>
                <a:gd fmla="val 50000" name="adj"/>
              </a:avLst>
            </a:pr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9-10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g1a1f2a8987e_0_9321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4147" name="Google Shape;4147;g1a1f2a8987e_0_9321">
            <a:hlinkClick/>
          </p:cNvPr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4148" name="Google Shape;4148;g1a1f2a8987e_0_9321">
            <a:hlinkClick/>
          </p:cNvPr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4149" name="Google Shape;4149;g1a1f2a8987e_0_9321">
            <a:hlinkClick/>
          </p:cNvPr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4150" name="Google Shape;4150;g1a1f2a8987e_0_9321">
            <a:hlinkClick action="ppaction://hlinksldjump" r:id="rId3"/>
          </p:cNvPr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SUMMARY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151" name="Google Shape;4151;g1a1f2a8987e_0_9321"/>
          <p:cNvSpPr/>
          <p:nvPr/>
        </p:nvSpPr>
        <p:spPr>
          <a:xfrm rot="10800000">
            <a:off x="5234179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2" name="Google Shape;4152;g1a1f2a8987e_0_9321"/>
          <p:cNvSpPr txBox="1"/>
          <p:nvPr/>
        </p:nvSpPr>
        <p:spPr>
          <a:xfrm>
            <a:off x="8148495" y="3456017"/>
            <a:ext cx="6470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5C3DA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Summary</a:t>
            </a:r>
            <a:endParaRPr b="1" sz="6000">
              <a:solidFill>
                <a:srgbClr val="5C3DA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53" name="Google Shape;4153;g1a1f2a8987e_0_9321"/>
          <p:cNvSpPr/>
          <p:nvPr/>
        </p:nvSpPr>
        <p:spPr>
          <a:xfrm>
            <a:off x="6105603" y="2025415"/>
            <a:ext cx="2265858" cy="13325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5C3DA4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04</a:t>
            </a:r>
          </a:p>
        </p:txBody>
      </p:sp>
      <p:grpSp>
        <p:nvGrpSpPr>
          <p:cNvPr id="4154" name="Google Shape;4154;g1a1f2a8987e_0_9321"/>
          <p:cNvGrpSpPr/>
          <p:nvPr/>
        </p:nvGrpSpPr>
        <p:grpSpPr>
          <a:xfrm>
            <a:off x="9402397" y="1725363"/>
            <a:ext cx="938202" cy="670009"/>
            <a:chOff x="3470151" y="1675213"/>
            <a:chExt cx="703669" cy="670009"/>
          </a:xfrm>
        </p:grpSpPr>
        <p:sp>
          <p:nvSpPr>
            <p:cNvPr id="4155" name="Google Shape;4155;g1a1f2a8987e_0_9321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fmla="val 16667" name="adj"/>
              </a:avLst>
            </a:pr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g1a1f2a8987e_0_9321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7" name="Google Shape;4157;g1a1f2a8987e_0_9321"/>
          <p:cNvSpPr/>
          <p:nvPr/>
        </p:nvSpPr>
        <p:spPr>
          <a:xfrm>
            <a:off x="5472712" y="5462854"/>
            <a:ext cx="315300" cy="236400"/>
          </a:xfrm>
          <a:prstGeom prst="roundRect">
            <a:avLst>
              <a:gd fmla="val 16667" name="adj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8" name="Google Shape;4158;g1a1f2a8987e_0_9321"/>
          <p:cNvPicPr preferRelativeResize="0"/>
          <p:nvPr/>
        </p:nvPicPr>
        <p:blipFill rotWithShape="1">
          <a:blip r:embed="rId4">
            <a:alphaModFix/>
          </a:blip>
          <a:srcRect b="-2151" l="-4042" r="-4053" t="-5945"/>
          <a:stretch/>
        </p:blipFill>
        <p:spPr>
          <a:xfrm>
            <a:off x="529043" y="1283238"/>
            <a:ext cx="4291526" cy="429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3" name="Google Shape;4163;g1a1f2a8987e_0_10046"/>
          <p:cNvGrpSpPr/>
          <p:nvPr/>
        </p:nvGrpSpPr>
        <p:grpSpPr>
          <a:xfrm>
            <a:off x="9402397" y="1725363"/>
            <a:ext cx="938202" cy="670009"/>
            <a:chOff x="3470151" y="1675213"/>
            <a:chExt cx="703669" cy="670009"/>
          </a:xfrm>
        </p:grpSpPr>
        <p:sp>
          <p:nvSpPr>
            <p:cNvPr id="4164" name="Google Shape;4164;g1a1f2a8987e_0_10046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fmla="val 16667" name="adj"/>
              </a:avLst>
            </a:pr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g1a1f2a8987e_0_10046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fmla="val 16667" name="adj"/>
              </a:avLst>
            </a:pr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6" name="Google Shape;4166;g1a1f2a8987e_0_10046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4167" name="Google Shape;4167;g1a1f2a8987e_0_10046">
            <a:hlinkClick/>
          </p:cNvPr>
          <p:cNvSpPr txBox="1"/>
          <p:nvPr>
            <p:ph idx="2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4168" name="Google Shape;4168;g1a1f2a8987e_0_10046">
            <a:hlinkClick/>
          </p:cNvPr>
          <p:cNvSpPr txBox="1"/>
          <p:nvPr>
            <p:ph idx="3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4169" name="Google Shape;4169;g1a1f2a8987e_0_10046">
            <a:hlinkClick/>
          </p:cNvPr>
          <p:cNvSpPr txBox="1"/>
          <p:nvPr>
            <p:ph idx="4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  <p:sp>
        <p:nvSpPr>
          <p:cNvPr id="4170" name="Google Shape;4170;g1a1f2a8987e_0_10046">
            <a:hlinkClick action="ppaction://hlinksldjump" r:id="rId3"/>
          </p:cNvPr>
          <p:cNvSpPr txBox="1"/>
          <p:nvPr>
            <p:ph idx="5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SUMMARY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171" name="Google Shape;4171;g1a1f2a8987e_0_10046"/>
          <p:cNvSpPr/>
          <p:nvPr/>
        </p:nvSpPr>
        <p:spPr>
          <a:xfrm rot="10800000">
            <a:off x="5234179" y="655561"/>
            <a:ext cx="929100" cy="7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2" name="Google Shape;4172;g1a1f2a8987e_0_10046"/>
          <p:cNvSpPr txBox="1"/>
          <p:nvPr/>
        </p:nvSpPr>
        <p:spPr>
          <a:xfrm>
            <a:off x="458025" y="877475"/>
            <a:ext cx="10737900" cy="48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</a:t>
            </a:r>
            <a:r>
              <a:rPr lang="en-US" sz="2200"/>
              <a:t>he web application: one to infinity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React framework -&gt; web page front-desk application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MySQL -&gt; database support back end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The sample data and production data -&gt; code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The basic functions: ex. uploading information, searching clothes, so on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Other efforts: the interface of the website, registration security, user feedback, freshness of dataset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What we learn from this project?</a:t>
            </a:r>
            <a:endParaRPr sz="2200"/>
          </a:p>
        </p:txBody>
      </p:sp>
      <p:sp>
        <p:nvSpPr>
          <p:cNvPr id="4173" name="Google Shape;4173;g1a1f2a8987e_0_10046"/>
          <p:cNvSpPr/>
          <p:nvPr/>
        </p:nvSpPr>
        <p:spPr>
          <a:xfrm>
            <a:off x="5472712" y="5462854"/>
            <a:ext cx="315300" cy="236400"/>
          </a:xfrm>
          <a:prstGeom prst="roundRect">
            <a:avLst>
              <a:gd fmla="val 16667" name="adj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g1a1f2a8987e_0_10783"/>
          <p:cNvSpPr txBox="1"/>
          <p:nvPr>
            <p:ph type="ctrTitle"/>
          </p:nvPr>
        </p:nvSpPr>
        <p:spPr>
          <a:xfrm>
            <a:off x="3240000" y="1480702"/>
            <a:ext cx="5712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4179" name="Google Shape;4179;g1a1f2a8987e_0_10783"/>
          <p:cNvSpPr txBox="1"/>
          <p:nvPr>
            <p:ph idx="1" type="subTitle"/>
          </p:nvPr>
        </p:nvSpPr>
        <p:spPr>
          <a:xfrm>
            <a:off x="3233400" y="2561339"/>
            <a:ext cx="57252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700"/>
              <a:t>Do you have any questions?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0" name="Google Shape;4180;g1a1f2a8987e_0_10783"/>
          <p:cNvSpPr txBox="1"/>
          <p:nvPr>
            <p:ph idx="2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PRESENTATION</a:t>
            </a:r>
            <a:endParaRPr/>
          </a:p>
        </p:txBody>
      </p:sp>
      <p:sp>
        <p:nvSpPr>
          <p:cNvPr id="4181" name="Google Shape;4181;g1a1f2a8987e_0_10783">
            <a:hlinkClick/>
          </p:cNvPr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4182" name="Google Shape;4182;g1a1f2a8987e_0_10783">
            <a:hlinkClick/>
          </p:cNvPr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BUDGET</a:t>
            </a:r>
            <a:endParaRPr/>
          </a:p>
        </p:txBody>
      </p:sp>
      <p:sp>
        <p:nvSpPr>
          <p:cNvPr id="4183" name="Google Shape;4183;g1a1f2a8987e_0_10783">
            <a:hlinkClick/>
          </p:cNvPr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</a:t>
            </a:r>
            <a:endParaRPr/>
          </a:p>
        </p:txBody>
      </p:sp>
      <p:sp>
        <p:nvSpPr>
          <p:cNvPr id="4184" name="Google Shape;4184;g1a1f2a8987e_0_10783">
            <a:hlinkClick/>
          </p:cNvPr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grpSp>
        <p:nvGrpSpPr>
          <p:cNvPr id="4185" name="Google Shape;4185;g1a1f2a8987e_0_10783"/>
          <p:cNvGrpSpPr/>
          <p:nvPr/>
        </p:nvGrpSpPr>
        <p:grpSpPr>
          <a:xfrm>
            <a:off x="1216929" y="1745326"/>
            <a:ext cx="329981" cy="560689"/>
            <a:chOff x="690709" y="1212543"/>
            <a:chExt cx="222000" cy="502950"/>
          </a:xfrm>
        </p:grpSpPr>
        <p:sp>
          <p:nvSpPr>
            <p:cNvPr id="4186" name="Google Shape;4186;g1a1f2a8987e_0_10783"/>
            <p:cNvSpPr/>
            <p:nvPr/>
          </p:nvSpPr>
          <p:spPr>
            <a:xfrm>
              <a:off x="690709" y="1493493"/>
              <a:ext cx="222000" cy="222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g1a1f2a8987e_0_10783"/>
            <p:cNvSpPr/>
            <p:nvPr/>
          </p:nvSpPr>
          <p:spPr>
            <a:xfrm>
              <a:off x="690709" y="1212543"/>
              <a:ext cx="222000" cy="222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8" name="Google Shape;4188;g1a1f2a8987e_0_10783"/>
          <p:cNvGrpSpPr/>
          <p:nvPr/>
        </p:nvGrpSpPr>
        <p:grpSpPr>
          <a:xfrm>
            <a:off x="9511129" y="3169426"/>
            <a:ext cx="636551" cy="588776"/>
            <a:chOff x="7133525" y="3169426"/>
            <a:chExt cx="477425" cy="588776"/>
          </a:xfrm>
        </p:grpSpPr>
        <p:sp>
          <p:nvSpPr>
            <p:cNvPr id="4189" name="Google Shape;4189;g1a1f2a8987e_0_10783"/>
            <p:cNvSpPr/>
            <p:nvPr/>
          </p:nvSpPr>
          <p:spPr>
            <a:xfrm>
              <a:off x="7295950" y="3443201"/>
              <a:ext cx="315000" cy="3150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g1a1f2a8987e_0_10783"/>
            <p:cNvSpPr/>
            <p:nvPr/>
          </p:nvSpPr>
          <p:spPr>
            <a:xfrm>
              <a:off x="7133525" y="3169426"/>
              <a:ext cx="177900" cy="1779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1" name="Google Shape;4191;g1a1f2a8987e_0_10783"/>
          <p:cNvGrpSpPr/>
          <p:nvPr/>
        </p:nvGrpSpPr>
        <p:grpSpPr>
          <a:xfrm>
            <a:off x="4892253" y="3836716"/>
            <a:ext cx="2407188" cy="501906"/>
            <a:chOff x="3669282" y="3940239"/>
            <a:chExt cx="1805436" cy="501906"/>
          </a:xfrm>
        </p:grpSpPr>
        <p:sp>
          <p:nvSpPr>
            <p:cNvPr id="4192" name="Google Shape;4192;g1a1f2a8987e_0_10783"/>
            <p:cNvSpPr/>
            <p:nvPr/>
          </p:nvSpPr>
          <p:spPr>
            <a:xfrm>
              <a:off x="3669282" y="3940239"/>
              <a:ext cx="501298" cy="501906"/>
            </a:xfrm>
            <a:custGeom>
              <a:rect b="b" l="l" r="r" t="t"/>
              <a:pathLst>
                <a:path extrusionOk="0" h="10872" w="1086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89000">
                  <a:schemeClr val="l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93" name="Google Shape;4193;g1a1f2a8987e_0_10783"/>
            <p:cNvGrpSpPr/>
            <p:nvPr/>
          </p:nvGrpSpPr>
          <p:grpSpPr>
            <a:xfrm>
              <a:off x="4321440" y="3940444"/>
              <a:ext cx="501919" cy="501331"/>
              <a:chOff x="3303268" y="3817349"/>
              <a:chExt cx="346056" cy="345674"/>
            </a:xfrm>
          </p:grpSpPr>
          <p:sp>
            <p:nvSpPr>
              <p:cNvPr id="4194" name="Google Shape;4194;g1a1f2a8987e_0_10783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rect b="b" l="l" r="r" t="t"/>
                <a:pathLst>
                  <a:path extrusionOk="0" h="10860" w="10872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89000">
                    <a:schemeClr val="lt1"/>
                  </a:gs>
                  <a:gs pos="100000">
                    <a:schemeClr val="accent1"/>
                  </a:gs>
                </a:gsLst>
                <a:lin ang="80993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g1a1f2a8987e_0_10783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rect b="b" l="l" r="r" t="t"/>
                <a:pathLst>
                  <a:path extrusionOk="0" h="6764" w="6764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89000">
                    <a:schemeClr val="lt1"/>
                  </a:gs>
                  <a:gs pos="100000">
                    <a:schemeClr val="accent1"/>
                  </a:gs>
                </a:gsLst>
                <a:lin ang="80993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g1a1f2a8987e_0_10783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rect b="b" l="l" r="r" t="t"/>
                <a:pathLst>
                  <a:path extrusionOk="0" h="3542" w="3607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89000">
                    <a:schemeClr val="lt1"/>
                  </a:gs>
                  <a:gs pos="100000">
                    <a:schemeClr val="accent1"/>
                  </a:gs>
                </a:gsLst>
                <a:lin ang="80993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g1a1f2a8987e_0_10783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rect b="b" l="l" r="r" t="t"/>
                <a:pathLst>
                  <a:path extrusionOk="0" h="918" w="929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89000">
                    <a:schemeClr val="lt1"/>
                  </a:gs>
                  <a:gs pos="100000">
                    <a:schemeClr val="accent1"/>
                  </a:gs>
                </a:gsLst>
                <a:lin ang="80993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8" name="Google Shape;4198;g1a1f2a8987e_0_10783"/>
            <p:cNvGrpSpPr/>
            <p:nvPr/>
          </p:nvGrpSpPr>
          <p:grpSpPr>
            <a:xfrm>
              <a:off x="4972799" y="3940444"/>
              <a:ext cx="501919" cy="501331"/>
              <a:chOff x="3752358" y="3817349"/>
              <a:chExt cx="346056" cy="345674"/>
            </a:xfrm>
          </p:grpSpPr>
          <p:sp>
            <p:nvSpPr>
              <p:cNvPr id="4199" name="Google Shape;4199;g1a1f2a8987e_0_10783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rect b="b" l="l" r="r" t="t"/>
                <a:pathLst>
                  <a:path extrusionOk="0" h="10860" w="10872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89000">
                    <a:schemeClr val="lt1"/>
                  </a:gs>
                  <a:gs pos="100000">
                    <a:schemeClr val="accent1"/>
                  </a:gs>
                </a:gsLst>
                <a:lin ang="80993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g1a1f2a8987e_0_10783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89000">
                    <a:schemeClr val="lt1"/>
                  </a:gs>
                  <a:gs pos="100000">
                    <a:schemeClr val="accent1"/>
                  </a:gs>
                </a:gsLst>
                <a:lin ang="80993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g1a1f2a8987e_0_10783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89000">
                    <a:schemeClr val="lt1"/>
                  </a:gs>
                  <a:gs pos="100000">
                    <a:schemeClr val="accent1"/>
                  </a:gs>
                </a:gsLst>
                <a:lin ang="80993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g1a1f2a8987e_0_10783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89000">
                    <a:schemeClr val="lt1"/>
                  </a:gs>
                  <a:gs pos="100000">
                    <a:schemeClr val="accent1"/>
                  </a:gs>
                </a:gsLst>
                <a:lin ang="80993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1ac2667f4db_2_0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6" name="Google Shape;3666;g1ac2667f4db_2_0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7" name="Google Shape;3667;g1ac2667f4db_2_0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g1ac2667f4db_2_0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g1ac2667f4db_2_0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0" name="Google Shape;3670;g1ac2667f4db_2_0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g1ac2667f4db_2_0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2" name="Google Shape;3672;g1ac2667f4db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75" y="57350"/>
            <a:ext cx="1035612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3" name="Google Shape;3673;g1ac2667f4db_2_0"/>
          <p:cNvSpPr txBox="1"/>
          <p:nvPr/>
        </p:nvSpPr>
        <p:spPr>
          <a:xfrm>
            <a:off x="5028075" y="61400"/>
            <a:ext cx="2475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CBD24"/>
                </a:solidFill>
                <a:latin typeface="Roboto"/>
                <a:ea typeface="Roboto"/>
                <a:cs typeface="Roboto"/>
                <a:sym typeface="Roboto"/>
              </a:rPr>
              <a:t>User Signup</a:t>
            </a:r>
            <a:endParaRPr b="1" sz="2900">
              <a:solidFill>
                <a:srgbClr val="FCBD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ac2667f4db_2_12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0" name="Google Shape;3680;g1ac2667f4db_2_12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g1ac2667f4db_2_12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g1ac2667f4db_2_12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3" name="Google Shape;3683;g1ac2667f4db_2_12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4" name="Google Shape;3684;g1ac2667f4db_2_12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5" name="Google Shape;3685;g1ac2667f4db_2_12"/>
          <p:cNvSpPr txBox="1"/>
          <p:nvPr>
            <p:ph idx="6" type="subTitle"/>
          </p:nvPr>
        </p:nvSpPr>
        <p:spPr>
          <a:xfrm>
            <a:off x="3415168" y="96775"/>
            <a:ext cx="41892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CBD24"/>
                </a:solidFill>
              </a:rPr>
              <a:t>Seller Signup</a:t>
            </a:r>
            <a:endParaRPr b="1" sz="3600">
              <a:solidFill>
                <a:srgbClr val="FCBD24"/>
              </a:solidFill>
            </a:endParaRPr>
          </a:p>
        </p:txBody>
      </p:sp>
      <p:pic>
        <p:nvPicPr>
          <p:cNvPr id="3686" name="Google Shape;3686;g1ac2667f4db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00" y="718225"/>
            <a:ext cx="10858175" cy="606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g1ac2667f4db_2_23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g1ac2667f4db_2_23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g1ac2667f4db_2_23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g1ac2667f4db_2_23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g1ac2667f4db_2_23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g1ac2667f4db_2_23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g1ac2667f4db_2_23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9" name="Google Shape;3699;g1ac2667f4db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075" y="1743925"/>
            <a:ext cx="6111376" cy="340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0" name="Google Shape;3700;g1ac2667f4db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312" y="1326600"/>
            <a:ext cx="6111376" cy="39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1" name="Google Shape;3701;g1ac2667f4db_2_23"/>
          <p:cNvSpPr txBox="1"/>
          <p:nvPr/>
        </p:nvSpPr>
        <p:spPr>
          <a:xfrm>
            <a:off x="3747000" y="179750"/>
            <a:ext cx="514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FCBD24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endParaRPr b="1" sz="3300">
              <a:solidFill>
                <a:srgbClr val="FCBD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g1ac2667f4db_2_39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g1ac2667f4db_2_39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g1ac2667f4db_2_39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g1ac2667f4db_2_39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g1ac2667f4db_2_39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g1ac2667f4db_2_39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g1ac2667f4db_2_39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4" name="Google Shape;3714;g1ac2667f4db_2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325" y="1"/>
            <a:ext cx="717350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g1ac2667f4db_2_76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1" name="Google Shape;3721;g1ac2667f4db_2_76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2" name="Google Shape;3722;g1ac2667f4db_2_76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3" name="Google Shape;3723;g1ac2667f4db_2_76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g1ac2667f4db_2_76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g1ac2667f4db_2_76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6" name="Google Shape;3726;g1ac2667f4db_2_76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7" name="Google Shape;3727;g1ac2667f4db_2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282" y="-63675"/>
            <a:ext cx="8183043" cy="678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g1ac2667f4db_2_64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g1ac2667f4db_2_64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g1ac2667f4db_2_64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g1ac2667f4db_2_64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g1ac2667f4db_2_64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g1ac2667f4db_2_64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g1ac2667f4db_2_64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0" name="Google Shape;3740;g1ac2667f4db_2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425" y="598525"/>
            <a:ext cx="9835001" cy="58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5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g1ac2667f4db_2_52"/>
          <p:cNvSpPr txBox="1"/>
          <p:nvPr>
            <p:ph idx="1" type="subTitle"/>
          </p:nvPr>
        </p:nvSpPr>
        <p:spPr>
          <a:xfrm>
            <a:off x="8521208" y="6316950"/>
            <a:ext cx="3048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g1ac2667f4db_2_52"/>
          <p:cNvSpPr txBox="1"/>
          <p:nvPr>
            <p:ph type="title"/>
          </p:nvPr>
        </p:nvSpPr>
        <p:spPr>
          <a:xfrm>
            <a:off x="1181415" y="3410193"/>
            <a:ext cx="48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8" name="Google Shape;3748;g1ac2667f4db_2_52"/>
          <p:cNvSpPr txBox="1"/>
          <p:nvPr>
            <p:ph idx="2" type="subTitle"/>
          </p:nvPr>
        </p:nvSpPr>
        <p:spPr>
          <a:xfrm>
            <a:off x="1181423" y="4305949"/>
            <a:ext cx="3705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9" name="Google Shape;3749;g1ac2667f4db_2_52"/>
          <p:cNvSpPr txBox="1"/>
          <p:nvPr>
            <p:ph idx="3" type="subTitle"/>
          </p:nvPr>
        </p:nvSpPr>
        <p:spPr>
          <a:xfrm>
            <a:off x="12351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g1ac2667f4db_2_52"/>
          <p:cNvSpPr txBox="1"/>
          <p:nvPr>
            <p:ph idx="4" type="subTitle"/>
          </p:nvPr>
        </p:nvSpPr>
        <p:spPr>
          <a:xfrm>
            <a:off x="24994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1" name="Google Shape;3751;g1ac2667f4db_2_52"/>
          <p:cNvSpPr txBox="1"/>
          <p:nvPr>
            <p:ph idx="5" type="subTitle"/>
          </p:nvPr>
        </p:nvSpPr>
        <p:spPr>
          <a:xfrm>
            <a:off x="37637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2" name="Google Shape;3752;g1ac2667f4db_2_52"/>
          <p:cNvSpPr txBox="1"/>
          <p:nvPr>
            <p:ph idx="6" type="subTitle"/>
          </p:nvPr>
        </p:nvSpPr>
        <p:spPr>
          <a:xfrm>
            <a:off x="5028064" y="174350"/>
            <a:ext cx="1341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3" name="Google Shape;3753;g1ac2667f4db_2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700" y="29263"/>
            <a:ext cx="7684225" cy="679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mall Business Web Site 4:3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mall Business Web Site 4:3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mall Business Web Site 4:3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mall Business Web Site 4:3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mall Business Web Site 4:3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2022-12-01T20:53:41Z</dcterms:created>
  <dc:creator>Jianglong Xing</dc:creator>
</cp:coreProperties>
</file>